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Lst>
  <p:sldSz cy="6858000" cx="9144000"/>
  <p:notesSz cx="6858000" cy="9144000"/>
  <p:embeddedFontLst>
    <p:embeddedFont>
      <p:font typeface="Poppins"/>
      <p:regular r:id="rId94"/>
      <p:bold r:id="rId95"/>
      <p:italic r:id="rId96"/>
      <p:boldItalic r:id="rId9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Poppins-bold.fntdata"/><Relationship Id="rId94" Type="http://schemas.openxmlformats.org/officeDocument/2006/relationships/font" Target="fonts/Poppins-regular.fntdata"/><Relationship Id="rId97" Type="http://schemas.openxmlformats.org/officeDocument/2006/relationships/font" Target="fonts/Poppins-boldItalic.fntdata"/><Relationship Id="rId96" Type="http://schemas.openxmlformats.org/officeDocument/2006/relationships/font" Target="fonts/Poppins-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 name="Google Shape;293;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 name="Google Shape;364;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p5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10" name="Google Shape;410;p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p61:notes"/>
          <p:cNvSpPr txBox="1"/>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 name="Google Shape;424;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9" name="Google Shape;449;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 name="Google Shape;467;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9" name="Google Shape;479;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1" name="Google Shape;491;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7" name="Google Shape;497;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3" name="Google Shape;503;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9" name="Google Shape;509;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5" name="Google Shape;515;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1" name="Google Shape;521;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7" name="Google Shape;527;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3" name="Google Shape;533;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9" name="Google Shape;539;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6" name="Google Shape;546;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2" name="Google Shape;552;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8" name="Google Shape;558;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4" name="Google Shape;564;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0" name="Google Shape;570;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6" name="Google Shape;576;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3" name="Google Shape;583;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9" name="Google Shape;589;p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6" name="Google Shape;596;p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2" name="Google Shape;602;p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8" name="Google Shape;608;p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4" name="Google Shape;614;p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0" name="Google Shape;620;p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6" name="Google Shape;626;p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2"/>
          <p:cNvSpPr txBox="1"/>
          <p:nvPr>
            <p:ph type="ctrTitle"/>
          </p:nvPr>
        </p:nvSpPr>
        <p:spPr>
          <a:xfrm>
            <a:off x="685800" y="1371600"/>
            <a:ext cx="7848600" cy="19272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2"/>
              </a:buClr>
              <a:buSzPts val="5400"/>
              <a:buFont typeface="Arial"/>
              <a:buNone/>
              <a:defRPr sz="54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
          <p:cNvSpPr txBox="1"/>
          <p:nvPr>
            <p:ph idx="1" type="subTitle"/>
          </p:nvPr>
        </p:nvSpPr>
        <p:spPr>
          <a:xfrm>
            <a:off x="685800" y="3505200"/>
            <a:ext cx="6400800" cy="1752600"/>
          </a:xfrm>
          <a:prstGeom prst="rect">
            <a:avLst/>
          </a:prstGeom>
          <a:noFill/>
          <a:ln>
            <a:noFill/>
          </a:ln>
        </p:spPr>
        <p:txBody>
          <a:bodyPr anchorCtr="0" anchor="t" bIns="45700" lIns="91425" spcFirstLastPara="1" rIns="91425" wrap="square" tIns="45700">
            <a:normAutofit/>
          </a:bodyPr>
          <a:lstStyle>
            <a:lvl1pPr lvl="0" algn="l">
              <a:spcBef>
                <a:spcPts val="480"/>
              </a:spcBef>
              <a:spcAft>
                <a:spcPts val="0"/>
              </a:spcAft>
              <a:buSzPts val="2040"/>
              <a:buNone/>
              <a:defRPr>
                <a:solidFill>
                  <a:srgbClr val="55556F"/>
                </a:solidFill>
              </a:defRPr>
            </a:lvl1pPr>
            <a:lvl2pPr lvl="1" algn="ctr">
              <a:spcBef>
                <a:spcPts val="400"/>
              </a:spcBef>
              <a:spcAft>
                <a:spcPts val="0"/>
              </a:spcAft>
              <a:buSzPts val="1700"/>
              <a:buNone/>
              <a:defRPr>
                <a:solidFill>
                  <a:srgbClr val="8B8B8D"/>
                </a:solidFill>
              </a:defRPr>
            </a:lvl2pPr>
            <a:lvl3pPr lvl="2" algn="ctr">
              <a:spcBef>
                <a:spcPts val="360"/>
              </a:spcBef>
              <a:spcAft>
                <a:spcPts val="0"/>
              </a:spcAft>
              <a:buSzPts val="1620"/>
              <a:buNone/>
              <a:defRPr>
                <a:solidFill>
                  <a:srgbClr val="8B8B8D"/>
                </a:solidFill>
              </a:defRPr>
            </a:lvl3pPr>
            <a:lvl4pPr lvl="3" algn="ctr">
              <a:spcBef>
                <a:spcPts val="320"/>
              </a:spcBef>
              <a:spcAft>
                <a:spcPts val="0"/>
              </a:spcAft>
              <a:buSzPts val="1600"/>
              <a:buNone/>
              <a:defRPr>
                <a:solidFill>
                  <a:srgbClr val="8B8B8D"/>
                </a:solidFill>
              </a:defRPr>
            </a:lvl4pPr>
            <a:lvl5pPr lvl="4" algn="ctr">
              <a:spcBef>
                <a:spcPts val="280"/>
              </a:spcBef>
              <a:spcAft>
                <a:spcPts val="0"/>
              </a:spcAft>
              <a:buSzPts val="1400"/>
              <a:buNone/>
              <a:defRPr>
                <a:solidFill>
                  <a:srgbClr val="8B8B8D"/>
                </a:solidFill>
              </a:defRPr>
            </a:lvl5pPr>
            <a:lvl6pPr lvl="5" algn="ctr">
              <a:spcBef>
                <a:spcPts val="260"/>
              </a:spcBef>
              <a:spcAft>
                <a:spcPts val="0"/>
              </a:spcAft>
              <a:buSzPts val="1300"/>
              <a:buNone/>
              <a:defRPr>
                <a:solidFill>
                  <a:srgbClr val="8B8B8D"/>
                </a:solidFill>
              </a:defRPr>
            </a:lvl6pPr>
            <a:lvl7pPr lvl="6" algn="ctr">
              <a:spcBef>
                <a:spcPts val="260"/>
              </a:spcBef>
              <a:spcAft>
                <a:spcPts val="0"/>
              </a:spcAft>
              <a:buSzPts val="1300"/>
              <a:buNone/>
              <a:defRPr>
                <a:solidFill>
                  <a:srgbClr val="8B8B8D"/>
                </a:solidFill>
              </a:defRPr>
            </a:lvl7pPr>
            <a:lvl8pPr lvl="7" algn="ctr">
              <a:spcBef>
                <a:spcPts val="260"/>
              </a:spcBef>
              <a:spcAft>
                <a:spcPts val="0"/>
              </a:spcAft>
              <a:buSzPts val="1300"/>
              <a:buNone/>
              <a:defRPr>
                <a:solidFill>
                  <a:srgbClr val="8B8B8D"/>
                </a:solidFill>
              </a:defRPr>
            </a:lvl8pPr>
            <a:lvl9pPr lvl="8" algn="ctr">
              <a:spcBef>
                <a:spcPts val="260"/>
              </a:spcBef>
              <a:spcAft>
                <a:spcPts val="0"/>
              </a:spcAft>
              <a:buSzPts val="1300"/>
              <a:buNone/>
              <a:defRPr>
                <a:solidFill>
                  <a:srgbClr val="8B8B8D"/>
                </a:solidFill>
              </a:defRPr>
            </a:lvl9pPr>
          </a:lstStyle>
          <a:p/>
        </p:txBody>
      </p:sp>
      <p:sp>
        <p:nvSpPr>
          <p:cNvPr id="20" name="Google Shape;20;p2"/>
          <p:cNvSpPr txBox="1"/>
          <p:nvPr>
            <p:ph idx="10" type="dt"/>
          </p:nvPr>
        </p:nvSpPr>
        <p:spPr>
          <a:xfrm>
            <a:off x="457200" y="18288"/>
            <a:ext cx="2895600" cy="32918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txBox="1"/>
          <p:nvPr>
            <p:ph idx="11" type="ftr"/>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23" name="Google Shape;23;p2"/>
          <p:cNvCxnSpPr/>
          <p:nvPr/>
        </p:nvCxnSpPr>
        <p:spPr>
          <a:xfrm>
            <a:off x="685800" y="3398520"/>
            <a:ext cx="7848600" cy="1588"/>
          </a:xfrm>
          <a:prstGeom prst="straightConnector1">
            <a:avLst/>
          </a:prstGeom>
          <a:noFill/>
          <a:ln cap="flat" cmpd="sng" w="19050">
            <a:solidFill>
              <a:schemeClr val="dk2"/>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8" name="Shape 78"/>
        <p:cNvGrpSpPr/>
        <p:nvPr/>
      </p:nvGrpSpPr>
      <p:grpSpPr>
        <a:xfrm>
          <a:off x="0" y="0"/>
          <a:ext cx="0" cy="0"/>
          <a:chOff x="0" y="0"/>
          <a:chExt cx="0" cy="0"/>
        </a:xfrm>
      </p:grpSpPr>
      <p:sp>
        <p:nvSpPr>
          <p:cNvPr id="79" name="Google Shape;79;p11"/>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1"/>
          <p:cNvSpPr txBox="1"/>
          <p:nvPr>
            <p:ph idx="1" type="body"/>
          </p:nvPr>
        </p:nvSpPr>
        <p:spPr>
          <a:xfrm rot="5400000">
            <a:off x="2133600" y="-76200"/>
            <a:ext cx="4876800" cy="8229600"/>
          </a:xfrm>
          <a:prstGeom prst="rect">
            <a:avLst/>
          </a:prstGeom>
          <a:noFill/>
          <a:ln>
            <a:noFill/>
          </a:ln>
        </p:spPr>
        <p:txBody>
          <a:bodyPr anchorCtr="0" anchor="t" bIns="45700" lIns="91425" spcFirstLastPara="1" rIns="91425" wrap="square" tIns="45700">
            <a:normAutofit/>
          </a:bodyPr>
          <a:lstStyle>
            <a:lvl1pPr indent="-325755" lvl="0" marL="457200" algn="l">
              <a:spcBef>
                <a:spcPts val="360"/>
              </a:spcBef>
              <a:spcAft>
                <a:spcPts val="0"/>
              </a:spcAft>
              <a:buSzPts val="1530"/>
              <a:buChar char="•"/>
              <a:defRPr/>
            </a:lvl1pPr>
            <a:lvl2pPr indent="-325755" lvl="1" marL="914400" algn="l">
              <a:spcBef>
                <a:spcPts val="360"/>
              </a:spcBef>
              <a:spcAft>
                <a:spcPts val="0"/>
              </a:spcAft>
              <a:buSzPts val="1530"/>
              <a:buChar char="•"/>
              <a:defRPr/>
            </a:lvl2pPr>
            <a:lvl3pPr indent="-331469" lvl="2" marL="1371600" algn="l">
              <a:spcBef>
                <a:spcPts val="360"/>
              </a:spcBef>
              <a:spcAft>
                <a:spcPts val="0"/>
              </a:spcAft>
              <a:buSzPts val="162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81" name="Google Shape;81;p11"/>
          <p:cNvSpPr txBox="1"/>
          <p:nvPr>
            <p:ph idx="10" type="dt"/>
          </p:nvPr>
        </p:nvSpPr>
        <p:spPr>
          <a:xfrm>
            <a:off x="457200" y="18288"/>
            <a:ext cx="2895600" cy="32918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1"/>
          <p:cNvSpPr txBox="1"/>
          <p:nvPr>
            <p:ph idx="11" type="ftr"/>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1"/>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4" name="Shape 84"/>
        <p:cNvGrpSpPr/>
        <p:nvPr/>
      </p:nvGrpSpPr>
      <p:grpSpPr>
        <a:xfrm>
          <a:off x="0" y="0"/>
          <a:ext cx="0" cy="0"/>
          <a:chOff x="0" y="0"/>
          <a:chExt cx="0" cy="0"/>
        </a:xfrm>
      </p:grpSpPr>
      <p:sp>
        <p:nvSpPr>
          <p:cNvPr id="85" name="Google Shape;85;p12"/>
          <p:cNvSpPr txBox="1"/>
          <p:nvPr>
            <p:ph type="title"/>
          </p:nvPr>
        </p:nvSpPr>
        <p:spPr>
          <a:xfrm rot="5400000">
            <a:off x="4724400" y="2514600"/>
            <a:ext cx="5867400" cy="20574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2"/>
          <p:cNvSpPr txBox="1"/>
          <p:nvPr>
            <p:ph idx="1" type="body"/>
          </p:nvPr>
        </p:nvSpPr>
        <p:spPr>
          <a:xfrm rot="5400000">
            <a:off x="533400" y="533400"/>
            <a:ext cx="5867400" cy="6019800"/>
          </a:xfrm>
          <a:prstGeom prst="rect">
            <a:avLst/>
          </a:prstGeom>
          <a:noFill/>
          <a:ln>
            <a:noFill/>
          </a:ln>
        </p:spPr>
        <p:txBody>
          <a:bodyPr anchorCtr="0" anchor="t" bIns="45700" lIns="91425" spcFirstLastPara="1" rIns="91425" wrap="square" tIns="45700">
            <a:normAutofit/>
          </a:bodyPr>
          <a:lstStyle>
            <a:lvl1pPr indent="-325755" lvl="0" marL="457200" algn="l">
              <a:spcBef>
                <a:spcPts val="360"/>
              </a:spcBef>
              <a:spcAft>
                <a:spcPts val="0"/>
              </a:spcAft>
              <a:buSzPts val="1530"/>
              <a:buChar char="•"/>
              <a:defRPr/>
            </a:lvl1pPr>
            <a:lvl2pPr indent="-325755" lvl="1" marL="914400" algn="l">
              <a:spcBef>
                <a:spcPts val="360"/>
              </a:spcBef>
              <a:spcAft>
                <a:spcPts val="0"/>
              </a:spcAft>
              <a:buSzPts val="1530"/>
              <a:buChar char="•"/>
              <a:defRPr/>
            </a:lvl2pPr>
            <a:lvl3pPr indent="-331469" lvl="2" marL="1371600" algn="l">
              <a:spcBef>
                <a:spcPts val="360"/>
              </a:spcBef>
              <a:spcAft>
                <a:spcPts val="0"/>
              </a:spcAft>
              <a:buSzPts val="162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87" name="Google Shape;87;p12"/>
          <p:cNvSpPr txBox="1"/>
          <p:nvPr>
            <p:ph idx="10" type="dt"/>
          </p:nvPr>
        </p:nvSpPr>
        <p:spPr>
          <a:xfrm>
            <a:off x="457200" y="18288"/>
            <a:ext cx="2895600" cy="32918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2"/>
          <p:cNvSpPr txBox="1"/>
          <p:nvPr>
            <p:ph idx="11" type="ftr"/>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2"/>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 name="Shape 24"/>
        <p:cNvGrpSpPr/>
        <p:nvPr/>
      </p:nvGrpSpPr>
      <p:grpSpPr>
        <a:xfrm>
          <a:off x="0" y="0"/>
          <a:ext cx="0" cy="0"/>
          <a:chOff x="0" y="0"/>
          <a:chExt cx="0" cy="0"/>
        </a:xfrm>
      </p:grpSpPr>
      <p:sp>
        <p:nvSpPr>
          <p:cNvPr id="25" name="Google Shape;25;p3"/>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3"/>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lvl1pPr indent="-325755" lvl="0" marL="457200" algn="l">
              <a:spcBef>
                <a:spcPts val="360"/>
              </a:spcBef>
              <a:spcAft>
                <a:spcPts val="0"/>
              </a:spcAft>
              <a:buSzPts val="1530"/>
              <a:buChar char="•"/>
              <a:defRPr/>
            </a:lvl1pPr>
            <a:lvl2pPr indent="-325755" lvl="1" marL="914400" algn="l">
              <a:spcBef>
                <a:spcPts val="360"/>
              </a:spcBef>
              <a:spcAft>
                <a:spcPts val="0"/>
              </a:spcAft>
              <a:buSzPts val="1530"/>
              <a:buChar char="•"/>
              <a:defRPr/>
            </a:lvl2pPr>
            <a:lvl3pPr indent="-331469" lvl="2" marL="1371600" algn="l">
              <a:spcBef>
                <a:spcPts val="360"/>
              </a:spcBef>
              <a:spcAft>
                <a:spcPts val="0"/>
              </a:spcAft>
              <a:buSzPts val="162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7" name="Google Shape;27;p3"/>
          <p:cNvSpPr txBox="1"/>
          <p:nvPr>
            <p:ph idx="10" type="dt"/>
          </p:nvPr>
        </p:nvSpPr>
        <p:spPr>
          <a:xfrm>
            <a:off x="457200" y="18288"/>
            <a:ext cx="2895600" cy="32918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
          <p:cNvSpPr txBox="1"/>
          <p:nvPr>
            <p:ph idx="11" type="ftr"/>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 name="Shape 30"/>
        <p:cNvGrpSpPr/>
        <p:nvPr/>
      </p:nvGrpSpPr>
      <p:grpSpPr>
        <a:xfrm>
          <a:off x="0" y="0"/>
          <a:ext cx="0" cy="0"/>
          <a:chOff x="0" y="0"/>
          <a:chExt cx="0" cy="0"/>
        </a:xfrm>
      </p:grpSpPr>
      <p:sp>
        <p:nvSpPr>
          <p:cNvPr id="31" name="Google Shape;31;p4"/>
          <p:cNvSpPr txBox="1"/>
          <p:nvPr>
            <p:ph idx="10" type="dt"/>
          </p:nvPr>
        </p:nvSpPr>
        <p:spPr>
          <a:xfrm>
            <a:off x="457200" y="18288"/>
            <a:ext cx="2895600" cy="32918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1" type="ftr"/>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34" name="Shape 34"/>
        <p:cNvGrpSpPr/>
        <p:nvPr/>
      </p:nvGrpSpPr>
      <p:grpSpPr>
        <a:xfrm>
          <a:off x="0" y="0"/>
          <a:ext cx="0" cy="0"/>
          <a:chOff x="0" y="0"/>
          <a:chExt cx="0" cy="0"/>
        </a:xfrm>
      </p:grpSpPr>
      <p:sp>
        <p:nvSpPr>
          <p:cNvPr id="35" name="Google Shape;35;p5"/>
          <p:cNvSpPr txBox="1"/>
          <p:nvPr>
            <p:ph type="title"/>
          </p:nvPr>
        </p:nvSpPr>
        <p:spPr>
          <a:xfrm>
            <a:off x="722313" y="2362200"/>
            <a:ext cx="7772400" cy="2200275"/>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4800"/>
              <a:buFont typeface="Arial"/>
              <a:buNone/>
              <a:defRPr b="0"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5"/>
          <p:cNvSpPr txBox="1"/>
          <p:nvPr>
            <p:ph idx="1" type="body"/>
          </p:nvPr>
        </p:nvSpPr>
        <p:spPr>
          <a:xfrm>
            <a:off x="722313" y="4626864"/>
            <a:ext cx="7772400" cy="1500187"/>
          </a:xfrm>
          <a:prstGeom prst="rect">
            <a:avLst/>
          </a:prstGeom>
          <a:noFill/>
          <a:ln>
            <a:noFill/>
          </a:ln>
        </p:spPr>
        <p:txBody>
          <a:bodyPr anchorCtr="0" anchor="t" bIns="45700" lIns="91425" spcFirstLastPara="1" rIns="91425" wrap="square" tIns="45700">
            <a:normAutofit/>
          </a:bodyPr>
          <a:lstStyle>
            <a:lvl1pPr indent="-228600" lvl="0" marL="457200" algn="l">
              <a:spcBef>
                <a:spcPts val="480"/>
              </a:spcBef>
              <a:spcAft>
                <a:spcPts val="0"/>
              </a:spcAft>
              <a:buSzPts val="2040"/>
              <a:buNone/>
              <a:defRPr sz="2400">
                <a:solidFill>
                  <a:schemeClr val="lt2"/>
                </a:solidFill>
              </a:defRPr>
            </a:lvl1pPr>
            <a:lvl2pPr indent="-228600" lvl="1" marL="914400" algn="l">
              <a:spcBef>
                <a:spcPts val="360"/>
              </a:spcBef>
              <a:spcAft>
                <a:spcPts val="0"/>
              </a:spcAft>
              <a:buSzPts val="1530"/>
              <a:buNone/>
              <a:defRPr sz="1800">
                <a:solidFill>
                  <a:schemeClr val="lt1"/>
                </a:solidFill>
              </a:defRPr>
            </a:lvl2pPr>
            <a:lvl3pPr indent="-228600" lvl="2" marL="1371600" algn="l">
              <a:spcBef>
                <a:spcPts val="320"/>
              </a:spcBef>
              <a:spcAft>
                <a:spcPts val="0"/>
              </a:spcAft>
              <a:buSzPts val="1440"/>
              <a:buNone/>
              <a:defRPr sz="1600">
                <a:solidFill>
                  <a:schemeClr val="lt1"/>
                </a:solidFill>
              </a:defRPr>
            </a:lvl3pPr>
            <a:lvl4pPr indent="-228600" lvl="3" marL="1828800" algn="l">
              <a:spcBef>
                <a:spcPts val="280"/>
              </a:spcBef>
              <a:spcAft>
                <a:spcPts val="0"/>
              </a:spcAft>
              <a:buSzPts val="1400"/>
              <a:buNone/>
              <a:defRPr sz="1400">
                <a:solidFill>
                  <a:schemeClr val="lt1"/>
                </a:solidFill>
              </a:defRPr>
            </a:lvl4pPr>
            <a:lvl5pPr indent="-228600" lvl="4" marL="2286000" algn="l">
              <a:spcBef>
                <a:spcPts val="280"/>
              </a:spcBef>
              <a:spcAft>
                <a:spcPts val="0"/>
              </a:spcAft>
              <a:buSzPts val="1400"/>
              <a:buNone/>
              <a:defRPr sz="1400">
                <a:solidFill>
                  <a:schemeClr val="lt1"/>
                </a:solidFill>
              </a:defRPr>
            </a:lvl5pPr>
            <a:lvl6pPr indent="-228600" lvl="5" marL="2743200" algn="l">
              <a:spcBef>
                <a:spcPts val="280"/>
              </a:spcBef>
              <a:spcAft>
                <a:spcPts val="0"/>
              </a:spcAft>
              <a:buSzPts val="1400"/>
              <a:buNone/>
              <a:defRPr sz="1400">
                <a:solidFill>
                  <a:schemeClr val="lt1"/>
                </a:solidFill>
              </a:defRPr>
            </a:lvl6pPr>
            <a:lvl7pPr indent="-228600" lvl="6" marL="3200400" algn="l">
              <a:spcBef>
                <a:spcPts val="280"/>
              </a:spcBef>
              <a:spcAft>
                <a:spcPts val="0"/>
              </a:spcAft>
              <a:buSzPts val="1400"/>
              <a:buNone/>
              <a:defRPr sz="1400">
                <a:solidFill>
                  <a:schemeClr val="lt1"/>
                </a:solidFill>
              </a:defRPr>
            </a:lvl7pPr>
            <a:lvl8pPr indent="-228600" lvl="7" marL="3657600" algn="l">
              <a:spcBef>
                <a:spcPts val="280"/>
              </a:spcBef>
              <a:spcAft>
                <a:spcPts val="0"/>
              </a:spcAft>
              <a:buSzPts val="1400"/>
              <a:buNone/>
              <a:defRPr sz="1400">
                <a:solidFill>
                  <a:schemeClr val="lt1"/>
                </a:solidFill>
              </a:defRPr>
            </a:lvl8pPr>
            <a:lvl9pPr indent="-228600" lvl="8" marL="4114800" algn="l">
              <a:spcBef>
                <a:spcPts val="280"/>
              </a:spcBef>
              <a:spcAft>
                <a:spcPts val="0"/>
              </a:spcAft>
              <a:buSzPts val="1400"/>
              <a:buNone/>
              <a:defRPr sz="1400">
                <a:solidFill>
                  <a:schemeClr val="lt1"/>
                </a:solidFill>
              </a:defRPr>
            </a:lvl9pPr>
          </a:lstStyle>
          <a:p/>
        </p:txBody>
      </p:sp>
      <p:sp>
        <p:nvSpPr>
          <p:cNvPr id="37" name="Google Shape;37;p5"/>
          <p:cNvSpPr txBox="1"/>
          <p:nvPr>
            <p:ph idx="10" type="dt"/>
          </p:nvPr>
        </p:nvSpPr>
        <p:spPr>
          <a:xfrm>
            <a:off x="457200" y="18288"/>
            <a:ext cx="2895600" cy="32918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40" name="Google Shape;40;p5"/>
          <p:cNvCxnSpPr/>
          <p:nvPr/>
        </p:nvCxnSpPr>
        <p:spPr>
          <a:xfrm>
            <a:off x="731520" y="4599432"/>
            <a:ext cx="7848600" cy="1588"/>
          </a:xfrm>
          <a:prstGeom prst="straightConnector1">
            <a:avLst/>
          </a:prstGeom>
          <a:noFill/>
          <a:ln cap="flat" cmpd="sng" w="19050">
            <a:solidFill>
              <a:schemeClr val="lt2"/>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1" name="Shape 41"/>
        <p:cNvGrpSpPr/>
        <p:nvPr/>
      </p:nvGrpSpPr>
      <p:grpSpPr>
        <a:xfrm>
          <a:off x="0" y="0"/>
          <a:ext cx="0" cy="0"/>
          <a:chOff x="0" y="0"/>
          <a:chExt cx="0" cy="0"/>
        </a:xfrm>
      </p:grpSpPr>
      <p:sp>
        <p:nvSpPr>
          <p:cNvPr id="42" name="Google Shape;42;p6"/>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6"/>
          <p:cNvSpPr txBox="1"/>
          <p:nvPr>
            <p:ph idx="1" type="body"/>
          </p:nvPr>
        </p:nvSpPr>
        <p:spPr>
          <a:xfrm>
            <a:off x="457200" y="1673352"/>
            <a:ext cx="4038600" cy="4718304"/>
          </a:xfrm>
          <a:prstGeom prst="rect">
            <a:avLst/>
          </a:prstGeom>
          <a:noFill/>
          <a:ln>
            <a:noFill/>
          </a:ln>
        </p:spPr>
        <p:txBody>
          <a:bodyPr anchorCtr="0" anchor="t" bIns="45700" lIns="91425" spcFirstLastPara="1" rIns="91425" wrap="square" tIns="45700">
            <a:normAutofit/>
          </a:bodyPr>
          <a:lstStyle>
            <a:lvl1pPr indent="-379730" lvl="0" marL="457200" algn="l">
              <a:spcBef>
                <a:spcPts val="560"/>
              </a:spcBef>
              <a:spcAft>
                <a:spcPts val="0"/>
              </a:spcAft>
              <a:buSzPts val="2380"/>
              <a:buChar char="•"/>
              <a:defRPr sz="2800"/>
            </a:lvl1pPr>
            <a:lvl2pPr indent="-358140" lvl="1" marL="914400" algn="l">
              <a:spcBef>
                <a:spcPts val="480"/>
              </a:spcBef>
              <a:spcAft>
                <a:spcPts val="0"/>
              </a:spcAft>
              <a:buSzPts val="2040"/>
              <a:buChar char="•"/>
              <a:defRPr sz="2400"/>
            </a:lvl2pPr>
            <a:lvl3pPr indent="-342900" lvl="2" marL="1371600" algn="l">
              <a:spcBef>
                <a:spcPts val="400"/>
              </a:spcBef>
              <a:spcAft>
                <a:spcPts val="0"/>
              </a:spcAft>
              <a:buSzPts val="18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44" name="Google Shape;44;p6"/>
          <p:cNvSpPr txBox="1"/>
          <p:nvPr>
            <p:ph idx="2" type="body"/>
          </p:nvPr>
        </p:nvSpPr>
        <p:spPr>
          <a:xfrm>
            <a:off x="4648200" y="1673352"/>
            <a:ext cx="4038600" cy="4718304"/>
          </a:xfrm>
          <a:prstGeom prst="rect">
            <a:avLst/>
          </a:prstGeom>
          <a:noFill/>
          <a:ln>
            <a:noFill/>
          </a:ln>
        </p:spPr>
        <p:txBody>
          <a:bodyPr anchorCtr="0" anchor="t" bIns="45700" lIns="91425" spcFirstLastPara="1" rIns="91425" wrap="square" tIns="45700">
            <a:normAutofit/>
          </a:bodyPr>
          <a:lstStyle>
            <a:lvl1pPr indent="-379730" lvl="0" marL="457200" algn="l">
              <a:spcBef>
                <a:spcPts val="560"/>
              </a:spcBef>
              <a:spcAft>
                <a:spcPts val="0"/>
              </a:spcAft>
              <a:buSzPts val="2380"/>
              <a:buChar char="•"/>
              <a:defRPr sz="2800"/>
            </a:lvl1pPr>
            <a:lvl2pPr indent="-358140" lvl="1" marL="914400" algn="l">
              <a:spcBef>
                <a:spcPts val="480"/>
              </a:spcBef>
              <a:spcAft>
                <a:spcPts val="0"/>
              </a:spcAft>
              <a:buSzPts val="2040"/>
              <a:buChar char="•"/>
              <a:defRPr sz="2400"/>
            </a:lvl2pPr>
            <a:lvl3pPr indent="-342900" lvl="2" marL="1371600" algn="l">
              <a:spcBef>
                <a:spcPts val="400"/>
              </a:spcBef>
              <a:spcAft>
                <a:spcPts val="0"/>
              </a:spcAft>
              <a:buSzPts val="18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45" name="Google Shape;45;p6"/>
          <p:cNvSpPr txBox="1"/>
          <p:nvPr>
            <p:ph idx="10" type="dt"/>
          </p:nvPr>
        </p:nvSpPr>
        <p:spPr>
          <a:xfrm>
            <a:off x="457200" y="18288"/>
            <a:ext cx="2895600" cy="32918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
          <p:cNvSpPr txBox="1"/>
          <p:nvPr>
            <p:ph idx="11" type="ftr"/>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8" name="Shape 48"/>
        <p:cNvGrpSpPr/>
        <p:nvPr/>
      </p:nvGrpSpPr>
      <p:grpSpPr>
        <a:xfrm>
          <a:off x="0" y="0"/>
          <a:ext cx="0" cy="0"/>
          <a:chOff x="0" y="0"/>
          <a:chExt cx="0" cy="0"/>
        </a:xfrm>
      </p:grpSpPr>
      <p:sp>
        <p:nvSpPr>
          <p:cNvPr id="49" name="Google Shape;49;p7"/>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2"/>
              </a:buClr>
              <a:buSzPts val="40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7"/>
          <p:cNvSpPr txBox="1"/>
          <p:nvPr>
            <p:ph idx="1" type="body"/>
          </p:nvPr>
        </p:nvSpPr>
        <p:spPr>
          <a:xfrm>
            <a:off x="457200" y="1676400"/>
            <a:ext cx="3931920" cy="639762"/>
          </a:xfrm>
          <a:prstGeom prst="rect">
            <a:avLst/>
          </a:prstGeom>
          <a:noFill/>
          <a:ln>
            <a:noFill/>
          </a:ln>
        </p:spPr>
        <p:txBody>
          <a:bodyPr anchorCtr="0" anchor="ctr" bIns="45700" lIns="91425" spcFirstLastPara="1" rIns="91425" wrap="square" tIns="45700">
            <a:normAutofit/>
          </a:bodyPr>
          <a:lstStyle>
            <a:lvl1pPr indent="-228600" lvl="0" marL="457200" algn="ctr">
              <a:spcBef>
                <a:spcPts val="400"/>
              </a:spcBef>
              <a:spcAft>
                <a:spcPts val="0"/>
              </a:spcAft>
              <a:buSzPts val="1700"/>
              <a:buNone/>
              <a:defRPr b="0" sz="2000">
                <a:solidFill>
                  <a:schemeClr val="dk2"/>
                </a:solidFill>
              </a:defRPr>
            </a:lvl1pPr>
            <a:lvl2pPr indent="-228600" lvl="1" marL="914400" algn="l">
              <a:spcBef>
                <a:spcPts val="400"/>
              </a:spcBef>
              <a:spcAft>
                <a:spcPts val="0"/>
              </a:spcAft>
              <a:buSzPts val="1700"/>
              <a:buNone/>
              <a:defRPr b="1" sz="2000"/>
            </a:lvl2pPr>
            <a:lvl3pPr indent="-228600" lvl="2" marL="1371600" algn="l">
              <a:spcBef>
                <a:spcPts val="360"/>
              </a:spcBef>
              <a:spcAft>
                <a:spcPts val="0"/>
              </a:spcAft>
              <a:buSzPts val="162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51" name="Google Shape;51;p7"/>
          <p:cNvSpPr txBox="1"/>
          <p:nvPr>
            <p:ph idx="2" type="body"/>
          </p:nvPr>
        </p:nvSpPr>
        <p:spPr>
          <a:xfrm>
            <a:off x="457200" y="2438400"/>
            <a:ext cx="3931920" cy="3951288"/>
          </a:xfrm>
          <a:prstGeom prst="rect">
            <a:avLst/>
          </a:prstGeom>
          <a:noFill/>
          <a:ln>
            <a:noFill/>
          </a:ln>
        </p:spPr>
        <p:txBody>
          <a:bodyPr anchorCtr="0" anchor="t" bIns="45700" lIns="91425" spcFirstLastPara="1" rIns="91425" wrap="square" tIns="45700">
            <a:normAutofit/>
          </a:bodyPr>
          <a:lstStyle>
            <a:lvl1pPr indent="-358140" lvl="0" marL="457200" algn="l">
              <a:spcBef>
                <a:spcPts val="480"/>
              </a:spcBef>
              <a:spcAft>
                <a:spcPts val="0"/>
              </a:spcAft>
              <a:buSzPts val="2040"/>
              <a:buChar char="•"/>
              <a:defRPr sz="2400"/>
            </a:lvl1pPr>
            <a:lvl2pPr indent="-336550" lvl="1" marL="914400" algn="l">
              <a:spcBef>
                <a:spcPts val="400"/>
              </a:spcBef>
              <a:spcAft>
                <a:spcPts val="0"/>
              </a:spcAft>
              <a:buSzPts val="1700"/>
              <a:buChar char="•"/>
              <a:defRPr sz="2000"/>
            </a:lvl2pPr>
            <a:lvl3pPr indent="-331469" lvl="2" marL="1371600" algn="l">
              <a:spcBef>
                <a:spcPts val="360"/>
              </a:spcBef>
              <a:spcAft>
                <a:spcPts val="0"/>
              </a:spcAft>
              <a:buSzPts val="162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52" name="Google Shape;52;p7"/>
          <p:cNvSpPr txBox="1"/>
          <p:nvPr>
            <p:ph idx="3" type="body"/>
          </p:nvPr>
        </p:nvSpPr>
        <p:spPr>
          <a:xfrm>
            <a:off x="4754880" y="1676400"/>
            <a:ext cx="3931920" cy="639762"/>
          </a:xfrm>
          <a:prstGeom prst="rect">
            <a:avLst/>
          </a:prstGeom>
          <a:noFill/>
          <a:ln>
            <a:noFill/>
          </a:ln>
        </p:spPr>
        <p:txBody>
          <a:bodyPr anchorCtr="0" anchor="ctr" bIns="45700" lIns="91425" spcFirstLastPara="1" rIns="91425" wrap="square" tIns="45700">
            <a:normAutofit/>
          </a:bodyPr>
          <a:lstStyle>
            <a:lvl1pPr indent="-228600" lvl="0" marL="457200" algn="ctr">
              <a:spcBef>
                <a:spcPts val="400"/>
              </a:spcBef>
              <a:spcAft>
                <a:spcPts val="0"/>
              </a:spcAft>
              <a:buSzPts val="1700"/>
              <a:buNone/>
              <a:defRPr b="0" sz="2000">
                <a:solidFill>
                  <a:schemeClr val="dk2"/>
                </a:solidFill>
                <a:latin typeface="Arial"/>
                <a:ea typeface="Arial"/>
                <a:cs typeface="Arial"/>
                <a:sym typeface="Arial"/>
              </a:defRPr>
            </a:lvl1pPr>
            <a:lvl2pPr indent="-228600" lvl="1" marL="914400" algn="l">
              <a:spcBef>
                <a:spcPts val="400"/>
              </a:spcBef>
              <a:spcAft>
                <a:spcPts val="0"/>
              </a:spcAft>
              <a:buSzPts val="1700"/>
              <a:buNone/>
              <a:defRPr b="1" sz="2000"/>
            </a:lvl2pPr>
            <a:lvl3pPr indent="-228600" lvl="2" marL="1371600" algn="l">
              <a:spcBef>
                <a:spcPts val="360"/>
              </a:spcBef>
              <a:spcAft>
                <a:spcPts val="0"/>
              </a:spcAft>
              <a:buSzPts val="162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53" name="Google Shape;53;p7"/>
          <p:cNvSpPr txBox="1"/>
          <p:nvPr>
            <p:ph idx="4" type="body"/>
          </p:nvPr>
        </p:nvSpPr>
        <p:spPr>
          <a:xfrm>
            <a:off x="4754880" y="2438400"/>
            <a:ext cx="3931920" cy="3951288"/>
          </a:xfrm>
          <a:prstGeom prst="rect">
            <a:avLst/>
          </a:prstGeom>
          <a:noFill/>
          <a:ln>
            <a:noFill/>
          </a:ln>
        </p:spPr>
        <p:txBody>
          <a:bodyPr anchorCtr="0" anchor="t" bIns="45700" lIns="91425" spcFirstLastPara="1" rIns="91425" wrap="square" tIns="45700">
            <a:normAutofit/>
          </a:bodyPr>
          <a:lstStyle>
            <a:lvl1pPr indent="-358140" lvl="0" marL="457200" algn="l">
              <a:spcBef>
                <a:spcPts val="480"/>
              </a:spcBef>
              <a:spcAft>
                <a:spcPts val="0"/>
              </a:spcAft>
              <a:buSzPts val="2040"/>
              <a:buChar char="•"/>
              <a:defRPr sz="2400"/>
            </a:lvl1pPr>
            <a:lvl2pPr indent="-336550" lvl="1" marL="914400" algn="l">
              <a:spcBef>
                <a:spcPts val="400"/>
              </a:spcBef>
              <a:spcAft>
                <a:spcPts val="0"/>
              </a:spcAft>
              <a:buSzPts val="1700"/>
              <a:buChar char="•"/>
              <a:defRPr sz="2000"/>
            </a:lvl2pPr>
            <a:lvl3pPr indent="-331469" lvl="2" marL="1371600" algn="l">
              <a:spcBef>
                <a:spcPts val="360"/>
              </a:spcBef>
              <a:spcAft>
                <a:spcPts val="0"/>
              </a:spcAft>
              <a:buSzPts val="162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54" name="Google Shape;54;p7"/>
          <p:cNvSpPr txBox="1"/>
          <p:nvPr>
            <p:ph idx="10" type="dt"/>
          </p:nvPr>
        </p:nvSpPr>
        <p:spPr>
          <a:xfrm>
            <a:off x="457200" y="18288"/>
            <a:ext cx="2895600" cy="32918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7"/>
          <p:cNvSpPr txBox="1"/>
          <p:nvPr>
            <p:ph idx="11" type="ftr"/>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7"/>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57" name="Google Shape;57;p7"/>
          <p:cNvCxnSpPr/>
          <p:nvPr/>
        </p:nvCxnSpPr>
        <p:spPr>
          <a:xfrm rot="5400000">
            <a:off x="2217817" y="4045823"/>
            <a:ext cx="4709160" cy="794"/>
          </a:xfrm>
          <a:prstGeom prst="straightConnector1">
            <a:avLst/>
          </a:prstGeom>
          <a:noFill/>
          <a:ln cap="flat" cmpd="sng" w="19050">
            <a:solidFill>
              <a:schemeClr val="dk2"/>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8" name="Shape 58"/>
        <p:cNvGrpSpPr/>
        <p:nvPr/>
      </p:nvGrpSpPr>
      <p:grpSpPr>
        <a:xfrm>
          <a:off x="0" y="0"/>
          <a:ext cx="0" cy="0"/>
          <a:chOff x="0" y="0"/>
          <a:chExt cx="0" cy="0"/>
        </a:xfrm>
      </p:grpSpPr>
      <p:sp>
        <p:nvSpPr>
          <p:cNvPr id="59" name="Google Shape;59;p8"/>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8"/>
          <p:cNvSpPr txBox="1"/>
          <p:nvPr>
            <p:ph idx="10" type="dt"/>
          </p:nvPr>
        </p:nvSpPr>
        <p:spPr>
          <a:xfrm>
            <a:off x="457200" y="18288"/>
            <a:ext cx="2895600" cy="32918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8"/>
          <p:cNvSpPr txBox="1"/>
          <p:nvPr>
            <p:ph idx="11" type="ftr"/>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8"/>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3" name="Shape 63"/>
        <p:cNvGrpSpPr/>
        <p:nvPr/>
      </p:nvGrpSpPr>
      <p:grpSpPr>
        <a:xfrm>
          <a:off x="0" y="0"/>
          <a:ext cx="0" cy="0"/>
          <a:chOff x="0" y="0"/>
          <a:chExt cx="0" cy="0"/>
        </a:xfrm>
      </p:grpSpPr>
      <p:sp>
        <p:nvSpPr>
          <p:cNvPr id="64" name="Google Shape;64;p9"/>
          <p:cNvSpPr txBox="1"/>
          <p:nvPr>
            <p:ph type="title"/>
          </p:nvPr>
        </p:nvSpPr>
        <p:spPr>
          <a:xfrm>
            <a:off x="457200" y="792080"/>
            <a:ext cx="2139696" cy="126187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2"/>
              </a:buClr>
              <a:buSzPts val="2400"/>
              <a:buFont typeface="Arial"/>
              <a:buNone/>
              <a:defRPr b="0"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9"/>
          <p:cNvSpPr txBox="1"/>
          <p:nvPr>
            <p:ph idx="1" type="body"/>
          </p:nvPr>
        </p:nvSpPr>
        <p:spPr>
          <a:xfrm>
            <a:off x="2971800" y="792080"/>
            <a:ext cx="5715000" cy="5577840"/>
          </a:xfrm>
          <a:prstGeom prst="rect">
            <a:avLst/>
          </a:prstGeom>
          <a:noFill/>
          <a:ln>
            <a:noFill/>
          </a:ln>
        </p:spPr>
        <p:txBody>
          <a:bodyPr anchorCtr="0" anchor="t" bIns="45700" lIns="91425" spcFirstLastPara="1" rIns="91425" wrap="square" tIns="45700">
            <a:normAutofit/>
          </a:bodyPr>
          <a:lstStyle>
            <a:lvl1pPr indent="-401320" lvl="0" marL="457200" algn="l">
              <a:spcBef>
                <a:spcPts val="640"/>
              </a:spcBef>
              <a:spcAft>
                <a:spcPts val="0"/>
              </a:spcAft>
              <a:buSzPts val="2720"/>
              <a:buChar char="•"/>
              <a:defRPr sz="3200"/>
            </a:lvl1pPr>
            <a:lvl2pPr indent="-379730" lvl="1" marL="914400" algn="l">
              <a:spcBef>
                <a:spcPts val="560"/>
              </a:spcBef>
              <a:spcAft>
                <a:spcPts val="0"/>
              </a:spcAft>
              <a:buSzPts val="2380"/>
              <a:buChar char="•"/>
              <a:defRPr sz="2800"/>
            </a:lvl2pPr>
            <a:lvl3pPr indent="-365760" lvl="2" marL="1371600" algn="l">
              <a:spcBef>
                <a:spcPts val="480"/>
              </a:spcBef>
              <a:spcAft>
                <a:spcPts val="0"/>
              </a:spcAft>
              <a:buSzPts val="216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66" name="Google Shape;66;p9"/>
          <p:cNvSpPr txBox="1"/>
          <p:nvPr>
            <p:ph idx="2" type="body"/>
          </p:nvPr>
        </p:nvSpPr>
        <p:spPr>
          <a:xfrm>
            <a:off x="457201" y="2130552"/>
            <a:ext cx="2139696" cy="4243615"/>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SzPts val="1190"/>
              <a:buNone/>
              <a:defRPr sz="1400"/>
            </a:lvl1pPr>
            <a:lvl2pPr indent="-228600" lvl="1" marL="914400" algn="l">
              <a:spcBef>
                <a:spcPts val="240"/>
              </a:spcBef>
              <a:spcAft>
                <a:spcPts val="0"/>
              </a:spcAft>
              <a:buSzPts val="1020"/>
              <a:buNone/>
              <a:defRPr sz="1200"/>
            </a:lvl2pPr>
            <a:lvl3pPr indent="-228600" lvl="2" marL="1371600" algn="l">
              <a:spcBef>
                <a:spcPts val="200"/>
              </a:spcBef>
              <a:spcAft>
                <a:spcPts val="0"/>
              </a:spcAft>
              <a:buSzPts val="9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67" name="Google Shape;67;p9"/>
          <p:cNvSpPr txBox="1"/>
          <p:nvPr>
            <p:ph idx="10" type="dt"/>
          </p:nvPr>
        </p:nvSpPr>
        <p:spPr>
          <a:xfrm>
            <a:off x="457200" y="18288"/>
            <a:ext cx="2895600" cy="32918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9"/>
          <p:cNvSpPr txBox="1"/>
          <p:nvPr>
            <p:ph idx="11" type="ftr"/>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9"/>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70" name="Google Shape;70;p9"/>
          <p:cNvCxnSpPr/>
          <p:nvPr/>
        </p:nvCxnSpPr>
        <p:spPr>
          <a:xfrm rot="5400000">
            <a:off x="-13116" y="3580206"/>
            <a:ext cx="5577840" cy="1588"/>
          </a:xfrm>
          <a:prstGeom prst="straightConnector1">
            <a:avLst/>
          </a:prstGeom>
          <a:noFill/>
          <a:ln cap="flat" cmpd="sng" w="19050">
            <a:solidFill>
              <a:schemeClr val="dk2"/>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1" name="Shape 71"/>
        <p:cNvGrpSpPr/>
        <p:nvPr/>
      </p:nvGrpSpPr>
      <p:grpSpPr>
        <a:xfrm>
          <a:off x="0" y="0"/>
          <a:ext cx="0" cy="0"/>
          <a:chOff x="0" y="0"/>
          <a:chExt cx="0" cy="0"/>
        </a:xfrm>
      </p:grpSpPr>
      <p:sp>
        <p:nvSpPr>
          <p:cNvPr id="72" name="Google Shape;72;p10"/>
          <p:cNvSpPr txBox="1"/>
          <p:nvPr>
            <p:ph type="title"/>
          </p:nvPr>
        </p:nvSpPr>
        <p:spPr>
          <a:xfrm>
            <a:off x="457200" y="792480"/>
            <a:ext cx="2142680" cy="126492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2400"/>
              <a:buFont typeface="Arial"/>
              <a:buNone/>
              <a:defRPr b="0"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0"/>
          <p:cNvSpPr/>
          <p:nvPr>
            <p:ph idx="2" type="pic"/>
          </p:nvPr>
        </p:nvSpPr>
        <p:spPr>
          <a:xfrm>
            <a:off x="2858610" y="838201"/>
            <a:ext cx="5904390" cy="5500456"/>
          </a:xfrm>
          <a:prstGeom prst="rect">
            <a:avLst/>
          </a:prstGeom>
          <a:solidFill>
            <a:schemeClr val="lt2"/>
          </a:solidFill>
          <a:ln cap="flat" cmpd="sng" w="76200">
            <a:solidFill>
              <a:srgbClr val="FFFFFF"/>
            </a:solidFill>
            <a:prstDash val="solid"/>
            <a:miter lim="800000"/>
            <a:headEnd len="sm" w="sm" type="none"/>
            <a:tailEnd len="sm" w="sm" type="none"/>
          </a:ln>
          <a:effectLst>
            <a:outerShdw blurRad="50800" rotWithShape="0" algn="t" dir="5400000" dist="12700">
              <a:srgbClr val="000000">
                <a:alpha val="58823"/>
              </a:srgbClr>
            </a:outerShdw>
          </a:effectLst>
        </p:spPr>
      </p:sp>
      <p:sp>
        <p:nvSpPr>
          <p:cNvPr id="74" name="Google Shape;74;p10"/>
          <p:cNvSpPr txBox="1"/>
          <p:nvPr>
            <p:ph idx="1" type="body"/>
          </p:nvPr>
        </p:nvSpPr>
        <p:spPr>
          <a:xfrm>
            <a:off x="457200" y="2133600"/>
            <a:ext cx="2139696" cy="4242816"/>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SzPts val="1190"/>
              <a:buNone/>
              <a:defRPr sz="1400"/>
            </a:lvl1pPr>
            <a:lvl2pPr indent="-228600" lvl="1" marL="914400" algn="l">
              <a:spcBef>
                <a:spcPts val="240"/>
              </a:spcBef>
              <a:spcAft>
                <a:spcPts val="0"/>
              </a:spcAft>
              <a:buSzPts val="1020"/>
              <a:buNone/>
              <a:defRPr sz="1200"/>
            </a:lvl2pPr>
            <a:lvl3pPr indent="-228600" lvl="2" marL="1371600" algn="l">
              <a:spcBef>
                <a:spcPts val="200"/>
              </a:spcBef>
              <a:spcAft>
                <a:spcPts val="0"/>
              </a:spcAft>
              <a:buSzPts val="9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5" name="Google Shape;75;p10"/>
          <p:cNvSpPr txBox="1"/>
          <p:nvPr>
            <p:ph idx="10" type="dt"/>
          </p:nvPr>
        </p:nvSpPr>
        <p:spPr>
          <a:xfrm>
            <a:off x="457200" y="18288"/>
            <a:ext cx="2895600" cy="32918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0"/>
          <p:cNvSpPr txBox="1"/>
          <p:nvPr>
            <p:ph idx="11" type="ftr"/>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0"/>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220786"/>
            <a:ext cx="9144000" cy="2286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 name="Google Shape;11;p1"/>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chemeClr val="dk2"/>
              </a:buClr>
              <a:buSzPts val="4000"/>
              <a:buFont typeface="Arial"/>
              <a:buNone/>
              <a:defRPr b="0" i="0" sz="40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lvl1pPr indent="-358140" lvl="0" marL="457200" marR="0" rtl="0" algn="l">
              <a:spcBef>
                <a:spcPts val="480"/>
              </a:spcBef>
              <a:spcAft>
                <a:spcPts val="0"/>
              </a:spcAft>
              <a:buClr>
                <a:schemeClr val="accent1"/>
              </a:buClr>
              <a:buSzPts val="2040"/>
              <a:buFont typeface="Arial"/>
              <a:buChar char="•"/>
              <a:defRPr b="0" i="0" sz="2400" u="none" cap="none" strike="noStrike">
                <a:solidFill>
                  <a:schemeClr val="dk1"/>
                </a:solidFill>
                <a:latin typeface="Arial"/>
                <a:ea typeface="Arial"/>
                <a:cs typeface="Arial"/>
                <a:sym typeface="Arial"/>
              </a:defRPr>
            </a:lvl1pPr>
            <a:lvl2pPr indent="-336550" lvl="1" marL="914400" marR="0" rtl="0" algn="l">
              <a:spcBef>
                <a:spcPts val="400"/>
              </a:spcBef>
              <a:spcAft>
                <a:spcPts val="0"/>
              </a:spcAft>
              <a:buClr>
                <a:schemeClr val="accent1"/>
              </a:buClr>
              <a:buSzPts val="1700"/>
              <a:buFont typeface="Arial"/>
              <a:buChar char="•"/>
              <a:defRPr b="0" i="0" sz="2000" u="none" cap="none" strike="noStrike">
                <a:solidFill>
                  <a:schemeClr val="dk1"/>
                </a:solidFill>
                <a:latin typeface="Arial"/>
                <a:ea typeface="Arial"/>
                <a:cs typeface="Arial"/>
                <a:sym typeface="Arial"/>
              </a:defRPr>
            </a:lvl2pPr>
            <a:lvl3pPr indent="-331469" lvl="2" marL="1371600" marR="0" rtl="0" algn="l">
              <a:spcBef>
                <a:spcPts val="360"/>
              </a:spcBef>
              <a:spcAft>
                <a:spcPts val="0"/>
              </a:spcAft>
              <a:buClr>
                <a:schemeClr val="accent1"/>
              </a:buClr>
              <a:buSzPts val="162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accent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accent1"/>
              </a:buClr>
              <a:buSzPts val="1400"/>
              <a:buFont typeface="Arial"/>
              <a:buChar char="•"/>
              <a:defRPr b="0" i="0" sz="1400" u="none" cap="none" strike="noStrike">
                <a:solidFill>
                  <a:schemeClr val="dk1"/>
                </a:solidFill>
                <a:latin typeface="Arial"/>
                <a:ea typeface="Arial"/>
                <a:cs typeface="Arial"/>
                <a:sym typeface="Arial"/>
              </a:defRPr>
            </a:lvl5pPr>
            <a:lvl6pPr indent="-311150" lvl="5" marL="2743200" marR="0" rtl="0" algn="l">
              <a:spcBef>
                <a:spcPts val="260"/>
              </a:spcBef>
              <a:spcAft>
                <a:spcPts val="0"/>
              </a:spcAft>
              <a:buClr>
                <a:schemeClr val="accent1"/>
              </a:buClr>
              <a:buSzPts val="1300"/>
              <a:buFont typeface="Arial"/>
              <a:buChar char="•"/>
              <a:defRPr b="0" i="0" sz="1300" u="none" cap="none" strike="noStrike">
                <a:solidFill>
                  <a:schemeClr val="dk1"/>
                </a:solidFill>
                <a:latin typeface="Arial"/>
                <a:ea typeface="Arial"/>
                <a:cs typeface="Arial"/>
                <a:sym typeface="Arial"/>
              </a:defRPr>
            </a:lvl6pPr>
            <a:lvl7pPr indent="-311150" lvl="6" marL="3200400" marR="0" rtl="0" algn="l">
              <a:spcBef>
                <a:spcPts val="260"/>
              </a:spcBef>
              <a:spcAft>
                <a:spcPts val="0"/>
              </a:spcAft>
              <a:buClr>
                <a:schemeClr val="accent1"/>
              </a:buClr>
              <a:buSzPts val="1300"/>
              <a:buFont typeface="Arial"/>
              <a:buChar char="•"/>
              <a:defRPr b="0" i="0" sz="1300" u="none" cap="none" strike="noStrike">
                <a:solidFill>
                  <a:schemeClr val="dk1"/>
                </a:solidFill>
                <a:latin typeface="Arial"/>
                <a:ea typeface="Arial"/>
                <a:cs typeface="Arial"/>
                <a:sym typeface="Arial"/>
              </a:defRPr>
            </a:lvl7pPr>
            <a:lvl8pPr indent="-311150" lvl="7" marL="3657600" marR="0" rtl="0" algn="l">
              <a:spcBef>
                <a:spcPts val="260"/>
              </a:spcBef>
              <a:spcAft>
                <a:spcPts val="0"/>
              </a:spcAft>
              <a:buClr>
                <a:schemeClr val="accent1"/>
              </a:buClr>
              <a:buSzPts val="1300"/>
              <a:buFont typeface="Arial"/>
              <a:buChar char="•"/>
              <a:defRPr b="0" i="0" sz="1300" u="none" cap="none" strike="noStrike">
                <a:solidFill>
                  <a:schemeClr val="dk1"/>
                </a:solidFill>
                <a:latin typeface="Arial"/>
                <a:ea typeface="Arial"/>
                <a:cs typeface="Arial"/>
                <a:sym typeface="Arial"/>
              </a:defRPr>
            </a:lvl8pPr>
            <a:lvl9pPr indent="-311150" lvl="8" marL="4114800" marR="0" rtl="0" algn="l">
              <a:spcBef>
                <a:spcPts val="260"/>
              </a:spcBef>
              <a:spcAft>
                <a:spcPts val="0"/>
              </a:spcAft>
              <a:buClr>
                <a:schemeClr val="accent1"/>
              </a:buClr>
              <a:buSzPts val="1300"/>
              <a:buFont typeface="Arial"/>
              <a:buChar char="•"/>
              <a:defRPr b="0" i="0" sz="1300" u="none" cap="none" strike="noStrike">
                <a:solidFill>
                  <a:schemeClr val="dk1"/>
                </a:solidFill>
                <a:latin typeface="Arial"/>
                <a:ea typeface="Arial"/>
                <a:cs typeface="Arial"/>
                <a:sym typeface="Arial"/>
              </a:defRPr>
            </a:lvl9pPr>
          </a:lstStyle>
          <a:p/>
        </p:txBody>
      </p:sp>
      <p:sp>
        <p:nvSpPr>
          <p:cNvPr id="13" name="Google Shape;13;p1"/>
          <p:cNvSpPr/>
          <p:nvPr/>
        </p:nvSpPr>
        <p:spPr>
          <a:xfrm>
            <a:off x="0" y="0"/>
            <a:ext cx="9144000" cy="3657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 name="Google Shape;14;p1"/>
          <p:cNvSpPr txBox="1"/>
          <p:nvPr>
            <p:ph idx="10" type="dt"/>
          </p:nvPr>
        </p:nvSpPr>
        <p:spPr>
          <a:xfrm>
            <a:off x="457200" y="18288"/>
            <a:ext cx="2895600" cy="32918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 name="Google Shape;15;p1"/>
          <p:cNvSpPr txBox="1"/>
          <p:nvPr>
            <p:ph idx="11" type="ftr"/>
          </p:nvPr>
        </p:nvSpPr>
        <p:spPr>
          <a:xfrm>
            <a:off x="3429000" y="18288"/>
            <a:ext cx="4114800" cy="32918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6" name="Google Shape;16;p1"/>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1" i="0" sz="1400" u="none" cap="none" strike="noStrike">
                <a:solidFill>
                  <a:srgbClr val="FFFFFF"/>
                </a:solidFill>
                <a:latin typeface="Arial"/>
                <a:ea typeface="Arial"/>
                <a:cs typeface="Arial"/>
                <a:sym typeface="Arial"/>
              </a:defRPr>
            </a:lvl1pPr>
            <a:lvl2pPr indent="0" lvl="1" marL="0" marR="0" rtl="0" algn="l">
              <a:spcBef>
                <a:spcPts val="0"/>
              </a:spcBef>
              <a:buNone/>
              <a:defRPr b="1" i="0" sz="1400" u="none" cap="none" strike="noStrike">
                <a:solidFill>
                  <a:srgbClr val="FFFFFF"/>
                </a:solidFill>
                <a:latin typeface="Arial"/>
                <a:ea typeface="Arial"/>
                <a:cs typeface="Arial"/>
                <a:sym typeface="Arial"/>
              </a:defRPr>
            </a:lvl2pPr>
            <a:lvl3pPr indent="0" lvl="2" marL="0" marR="0" rtl="0" algn="l">
              <a:spcBef>
                <a:spcPts val="0"/>
              </a:spcBef>
              <a:buNone/>
              <a:defRPr b="1" i="0" sz="1400" u="none" cap="none" strike="noStrike">
                <a:solidFill>
                  <a:srgbClr val="FFFFFF"/>
                </a:solidFill>
                <a:latin typeface="Arial"/>
                <a:ea typeface="Arial"/>
                <a:cs typeface="Arial"/>
                <a:sym typeface="Arial"/>
              </a:defRPr>
            </a:lvl3pPr>
            <a:lvl4pPr indent="0" lvl="3" marL="0" marR="0" rtl="0" algn="l">
              <a:spcBef>
                <a:spcPts val="0"/>
              </a:spcBef>
              <a:buNone/>
              <a:defRPr b="1" i="0" sz="1400" u="none" cap="none" strike="noStrike">
                <a:solidFill>
                  <a:srgbClr val="FFFFFF"/>
                </a:solidFill>
                <a:latin typeface="Arial"/>
                <a:ea typeface="Arial"/>
                <a:cs typeface="Arial"/>
                <a:sym typeface="Arial"/>
              </a:defRPr>
            </a:lvl4pPr>
            <a:lvl5pPr indent="0" lvl="4" marL="0" marR="0" rtl="0" algn="l">
              <a:spcBef>
                <a:spcPts val="0"/>
              </a:spcBef>
              <a:buNone/>
              <a:defRPr b="1" i="0" sz="1400" u="none" cap="none" strike="noStrike">
                <a:solidFill>
                  <a:srgbClr val="FFFFFF"/>
                </a:solidFill>
                <a:latin typeface="Arial"/>
                <a:ea typeface="Arial"/>
                <a:cs typeface="Arial"/>
                <a:sym typeface="Arial"/>
              </a:defRPr>
            </a:lvl5pPr>
            <a:lvl6pPr indent="0" lvl="5" marL="0" marR="0" rtl="0" algn="l">
              <a:spcBef>
                <a:spcPts val="0"/>
              </a:spcBef>
              <a:buNone/>
              <a:defRPr b="1" i="0" sz="1400" u="none" cap="none" strike="noStrike">
                <a:solidFill>
                  <a:srgbClr val="FFFFFF"/>
                </a:solidFill>
                <a:latin typeface="Arial"/>
                <a:ea typeface="Arial"/>
                <a:cs typeface="Arial"/>
                <a:sym typeface="Arial"/>
              </a:defRPr>
            </a:lvl6pPr>
            <a:lvl7pPr indent="0" lvl="6" marL="0" marR="0" rtl="0" algn="l">
              <a:spcBef>
                <a:spcPts val="0"/>
              </a:spcBef>
              <a:buNone/>
              <a:defRPr b="1" i="0" sz="1400" u="none" cap="none" strike="noStrike">
                <a:solidFill>
                  <a:srgbClr val="FFFFFF"/>
                </a:solidFill>
                <a:latin typeface="Arial"/>
                <a:ea typeface="Arial"/>
                <a:cs typeface="Arial"/>
                <a:sym typeface="Arial"/>
              </a:defRPr>
            </a:lvl7pPr>
            <a:lvl8pPr indent="0" lvl="7" marL="0" marR="0" rtl="0" algn="l">
              <a:spcBef>
                <a:spcPts val="0"/>
              </a:spcBef>
              <a:buNone/>
              <a:defRPr b="1" i="0" sz="1400" u="none" cap="none" strike="noStrike">
                <a:solidFill>
                  <a:srgbClr val="FFFFFF"/>
                </a:solidFill>
                <a:latin typeface="Arial"/>
                <a:ea typeface="Arial"/>
                <a:cs typeface="Arial"/>
                <a:sym typeface="Arial"/>
              </a:defRPr>
            </a:lvl8pPr>
            <a:lvl9pPr indent="0" lvl="8" marL="0" marR="0" rtl="0" algn="l">
              <a:spcBef>
                <a:spcPts val="0"/>
              </a:spcBef>
              <a:buNone/>
              <a:defRPr b="1" i="0" sz="14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png"/><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graph.tips/beta" TargetMode="External"/><Relationship Id="rId4" Type="http://schemas.openxmlformats.org/officeDocument/2006/relationships/hyperlink" Target="https://findmyfbid.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1.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4.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2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1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1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hyperlink" Target="http://www.facebook.com/records" TargetMode="External"/><Relationship Id="rId4" Type="http://schemas.openxmlformats.org/officeDocument/2006/relationships/image" Target="../media/image1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hyperlink" Target="about:blank"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hyperlink" Target="about:blank" TargetMode="External"/><Relationship Id="rId4" Type="http://schemas.openxmlformats.org/officeDocument/2006/relationships/hyperlink" Target="http://www.e-freesms.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7.png"/><Relationship Id="rId4" Type="http://schemas.openxmlformats.org/officeDocument/2006/relationships/image" Target="../media/image1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1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2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2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3"/>
          <p:cNvSpPr txBox="1"/>
          <p:nvPr>
            <p:ph type="ctrTitle"/>
          </p:nvPr>
        </p:nvSpPr>
        <p:spPr>
          <a:xfrm>
            <a:off x="381000" y="609601"/>
            <a:ext cx="8458200" cy="2209799"/>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002060"/>
              </a:buClr>
              <a:buSzPts val="2800"/>
              <a:buFont typeface="Bookman Old Style"/>
              <a:buNone/>
            </a:pPr>
            <a:r>
              <a:rPr b="1" lang="en-US" sz="2800">
                <a:solidFill>
                  <a:srgbClr val="002060"/>
                </a:solidFill>
                <a:latin typeface="Bookman Old Style"/>
                <a:ea typeface="Bookman Old Style"/>
                <a:cs typeface="Bookman Old Style"/>
                <a:sym typeface="Bookman Old Style"/>
              </a:rPr>
              <a:t>CYBER CRIME: UNDERSTANDING, INVESTIGATION</a:t>
            </a:r>
            <a:endParaRPr b="1" sz="2800">
              <a:solidFill>
                <a:srgbClr val="002060"/>
              </a:solidFill>
              <a:latin typeface="Bookman Old Style"/>
              <a:ea typeface="Bookman Old Style"/>
              <a:cs typeface="Bookman Old Style"/>
              <a:sym typeface="Bookman Old Style"/>
            </a:endParaRPr>
          </a:p>
        </p:txBody>
      </p:sp>
      <p:sp>
        <p:nvSpPr>
          <p:cNvPr id="95" name="Google Shape;95;p13"/>
          <p:cNvSpPr txBox="1"/>
          <p:nvPr>
            <p:ph idx="1" type="subTitle"/>
          </p:nvPr>
        </p:nvSpPr>
        <p:spPr>
          <a:xfrm>
            <a:off x="2895600" y="4724400"/>
            <a:ext cx="5105400" cy="1752600"/>
          </a:xfrm>
          <a:prstGeom prst="rect">
            <a:avLst/>
          </a:prstGeom>
          <a:noFill/>
          <a:ln>
            <a:noFill/>
          </a:ln>
        </p:spPr>
        <p:txBody>
          <a:bodyPr anchorCtr="0" anchor="t" bIns="45700" lIns="91425" spcFirstLastPara="1" rIns="91425" wrap="square" tIns="45700">
            <a:noAutofit/>
          </a:bodyPr>
          <a:lstStyle/>
          <a:p>
            <a:pPr indent="-514350" lvl="0" marL="514350" rtl="0" algn="l">
              <a:spcBef>
                <a:spcPts val="0"/>
              </a:spcBef>
              <a:spcAft>
                <a:spcPts val="0"/>
              </a:spcAft>
              <a:buSzPts val="1530"/>
              <a:buNone/>
            </a:pPr>
            <a:r>
              <a:rPr b="1" i="1" lang="en-US" sz="1800">
                <a:solidFill>
                  <a:srgbClr val="7030A0"/>
                </a:solidFill>
              </a:rPr>
              <a:t>Courtesy</a:t>
            </a:r>
            <a:endParaRPr/>
          </a:p>
          <a:p>
            <a:pPr indent="-514350" lvl="0" marL="514350" rtl="0" algn="l">
              <a:spcBef>
                <a:spcPts val="320"/>
              </a:spcBef>
              <a:spcAft>
                <a:spcPts val="0"/>
              </a:spcAft>
              <a:buSzPts val="1360"/>
              <a:buNone/>
            </a:pPr>
            <a:r>
              <a:rPr b="1" lang="en-US" sz="1600">
                <a:solidFill>
                  <a:schemeClr val="dk1"/>
                </a:solidFill>
                <a:latin typeface="Bookman Old Style"/>
                <a:ea typeface="Bookman Old Style"/>
                <a:cs typeface="Bookman Old Style"/>
                <a:sym typeface="Bookman Old Style"/>
              </a:rPr>
              <a:t>MISHUK CHAKMA</a:t>
            </a:r>
            <a:endParaRPr/>
          </a:p>
          <a:p>
            <a:pPr indent="-514350" lvl="0" marL="514350" rtl="0" algn="l">
              <a:spcBef>
                <a:spcPts val="320"/>
              </a:spcBef>
              <a:spcAft>
                <a:spcPts val="0"/>
              </a:spcAft>
              <a:buSzPts val="1360"/>
              <a:buNone/>
            </a:pPr>
            <a:r>
              <a:rPr b="1" lang="en-US" sz="1600">
                <a:solidFill>
                  <a:schemeClr val="dk1"/>
                </a:solidFill>
                <a:latin typeface="Bookman Old Style"/>
                <a:ea typeface="Bookman Old Style"/>
                <a:cs typeface="Bookman Old Style"/>
                <a:sym typeface="Bookman Old Style"/>
              </a:rPr>
              <a:t>ADC, Cyber Security and Crime Division</a:t>
            </a:r>
            <a:endParaRPr/>
          </a:p>
          <a:p>
            <a:pPr indent="-514350" lvl="0" marL="514350" rtl="0" algn="l">
              <a:spcBef>
                <a:spcPts val="320"/>
              </a:spcBef>
              <a:spcAft>
                <a:spcPts val="0"/>
              </a:spcAft>
              <a:buSzPts val="1360"/>
              <a:buNone/>
            </a:pPr>
            <a:r>
              <a:rPr b="1" lang="en-US" sz="1600">
                <a:solidFill>
                  <a:schemeClr val="dk1"/>
                </a:solidFill>
                <a:latin typeface="Bookman Old Style"/>
                <a:ea typeface="Bookman Old Style"/>
                <a:cs typeface="Bookman Old Style"/>
                <a:sym typeface="Bookman Old Style"/>
              </a:rPr>
              <a:t>CTTC, DMP</a:t>
            </a:r>
            <a:endParaRPr/>
          </a:p>
          <a:p>
            <a:pPr indent="-514350" lvl="0" marL="514350" rtl="0" algn="l">
              <a:spcBef>
                <a:spcPts val="320"/>
              </a:spcBef>
              <a:spcAft>
                <a:spcPts val="0"/>
              </a:spcAft>
              <a:buSzPts val="1360"/>
              <a:buNone/>
            </a:pPr>
            <a:r>
              <a:rPr b="1" lang="en-US" sz="1600">
                <a:solidFill>
                  <a:schemeClr val="dk1"/>
                </a:solidFill>
                <a:latin typeface="Bookman Old Style"/>
                <a:ea typeface="Bookman Old Style"/>
                <a:cs typeface="Bookman Old Style"/>
                <a:sym typeface="Bookman Old Style"/>
              </a:rPr>
              <a:t>Phone: 01769691451</a:t>
            </a:r>
            <a:endParaRPr/>
          </a:p>
          <a:p>
            <a:pPr indent="-514350" lvl="0" marL="514350" rtl="0" algn="l">
              <a:spcBef>
                <a:spcPts val="320"/>
              </a:spcBef>
              <a:spcAft>
                <a:spcPts val="0"/>
              </a:spcAft>
              <a:buSzPts val="1360"/>
              <a:buNone/>
            </a:pPr>
            <a:r>
              <a:rPr b="1" lang="en-US" sz="1600">
                <a:solidFill>
                  <a:schemeClr val="dk1"/>
                </a:solidFill>
                <a:latin typeface="Bookman Old Style"/>
                <a:ea typeface="Bookman Old Style"/>
                <a:cs typeface="Bookman Old Style"/>
                <a:sym typeface="Bookman Old Style"/>
              </a:rPr>
              <a:t>Email: adc2cc.ct@dmp.gov.bd</a:t>
            </a:r>
            <a:endParaRPr b="1" sz="1600">
              <a:solidFill>
                <a:schemeClr val="dk1"/>
              </a:solidFill>
              <a:latin typeface="Bookman Old Style"/>
              <a:ea typeface="Bookman Old Style"/>
              <a:cs typeface="Bookman Old Style"/>
              <a:sym typeface="Bookman Old Style"/>
            </a:endParaRPr>
          </a:p>
        </p:txBody>
      </p:sp>
      <p:sp>
        <p:nvSpPr>
          <p:cNvPr id="96" name="Google Shape;96;p13"/>
          <p:cNvSpPr/>
          <p:nvPr/>
        </p:nvSpPr>
        <p:spPr>
          <a:xfrm>
            <a:off x="2819400" y="3581400"/>
            <a:ext cx="4876800" cy="914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1" lang="en-US" sz="1800">
                <a:solidFill>
                  <a:srgbClr val="7030A0"/>
                </a:solidFill>
              </a:rPr>
              <a:t>Courtesy:</a:t>
            </a:r>
            <a:endParaRPr/>
          </a:p>
          <a:p>
            <a:pPr indent="0" lvl="0" marL="0" marR="0" rtl="0" algn="l">
              <a:spcBef>
                <a:spcPts val="0"/>
              </a:spcBef>
              <a:spcAft>
                <a:spcPts val="0"/>
              </a:spcAft>
              <a:buNone/>
            </a:pPr>
            <a:r>
              <a:rPr b="1" lang="en-US" sz="2000">
                <a:solidFill>
                  <a:srgbClr val="0000CC"/>
                </a:solidFill>
                <a:latin typeface="Arial"/>
                <a:ea typeface="Arial"/>
                <a:cs typeface="Arial"/>
                <a:sym typeface="Arial"/>
              </a:rPr>
              <a:t>Md Mahbubul Alam</a:t>
            </a:r>
            <a:endParaRPr b="1" sz="2000">
              <a:solidFill>
                <a:srgbClr val="0000CC"/>
              </a:solidFill>
              <a:latin typeface="Arial"/>
              <a:ea typeface="Arial"/>
              <a:cs typeface="Arial"/>
              <a:sym typeface="Arial"/>
            </a:endParaRPr>
          </a:p>
          <a:p>
            <a:pPr indent="0" lvl="0" marL="0" marR="0" rtl="0" algn="l">
              <a:spcBef>
                <a:spcPts val="0"/>
              </a:spcBef>
              <a:spcAft>
                <a:spcPts val="0"/>
              </a:spcAft>
              <a:buNone/>
            </a:pPr>
            <a:r>
              <a:rPr b="1" lang="en-US" sz="2000">
                <a:solidFill>
                  <a:srgbClr val="0000CC"/>
                </a:solidFill>
                <a:latin typeface="Arial"/>
                <a:ea typeface="Arial"/>
                <a:cs typeface="Arial"/>
                <a:sym typeface="Arial"/>
              </a:rPr>
              <a:t>SP</a:t>
            </a:r>
            <a:r>
              <a:rPr b="1" lang="en-US" sz="2000">
                <a:solidFill>
                  <a:srgbClr val="0000CC"/>
                </a:solidFill>
              </a:rPr>
              <a:t>, Bangladesh Police</a:t>
            </a:r>
            <a:endParaRPr b="1" sz="2000">
              <a:solidFill>
                <a:srgbClr val="0000CC"/>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2"/>
          <p:cNvSpPr txBox="1"/>
          <p:nvPr>
            <p:ph type="title"/>
          </p:nvPr>
        </p:nvSpPr>
        <p:spPr>
          <a:xfrm>
            <a:off x="-683650" y="533400"/>
            <a:ext cx="8760900" cy="6858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None/>
            </a:pPr>
            <a:r>
              <a:t/>
            </a:r>
            <a:endParaRPr b="1"/>
          </a:p>
          <a:p>
            <a:pPr indent="0" lvl="0" marL="0" rtl="0" algn="l">
              <a:spcBef>
                <a:spcPts val="0"/>
              </a:spcBef>
              <a:spcAft>
                <a:spcPts val="0"/>
              </a:spcAft>
              <a:buNone/>
            </a:pPr>
            <a:r>
              <a:rPr b="1" lang="en-US"/>
              <a:t>                  ডিজিটাল নিরাপত্তা আইন, ২০১৮</a:t>
            </a:r>
            <a:endParaRPr b="1"/>
          </a:p>
          <a:p>
            <a:pPr indent="0" lvl="0" marL="0" rtl="0" algn="l">
              <a:spcBef>
                <a:spcPts val="0"/>
              </a:spcBef>
              <a:spcAft>
                <a:spcPts val="0"/>
              </a:spcAft>
              <a:buClr>
                <a:schemeClr val="dk2"/>
              </a:buClr>
              <a:buSzPct val="100000"/>
              <a:buFont typeface="Arial"/>
              <a:buNone/>
            </a:pPr>
            <a:r>
              <a:t/>
            </a:r>
            <a:endParaRPr b="1"/>
          </a:p>
        </p:txBody>
      </p:sp>
      <p:sp>
        <p:nvSpPr>
          <p:cNvPr id="150" name="Google Shape;150;p22"/>
          <p:cNvSpPr txBox="1"/>
          <p:nvPr>
            <p:ph idx="1" type="body"/>
          </p:nvPr>
        </p:nvSpPr>
        <p:spPr>
          <a:xfrm>
            <a:off x="457200" y="1447800"/>
            <a:ext cx="8229600" cy="5410200"/>
          </a:xfrm>
          <a:prstGeom prst="rect">
            <a:avLst/>
          </a:prstGeom>
          <a:noFill/>
          <a:ln>
            <a:noFill/>
          </a:ln>
        </p:spPr>
        <p:txBody>
          <a:bodyPr anchorCtr="0" anchor="t" bIns="45700" lIns="91425" spcFirstLastPara="1" rIns="91425" wrap="square" tIns="45700">
            <a:noAutofit/>
          </a:bodyPr>
          <a:lstStyle/>
          <a:p>
            <a:pPr indent="-72770" lvl="0" marL="182880" rtl="0" algn="l">
              <a:lnSpc>
                <a:spcPct val="90000"/>
              </a:lnSpc>
              <a:spcBef>
                <a:spcPts val="408"/>
              </a:spcBef>
              <a:spcAft>
                <a:spcPts val="0"/>
              </a:spcAft>
              <a:buNone/>
            </a:pPr>
            <a:r>
              <a:rPr b="1" lang="en-US" sz="2075"/>
              <a:t>৫৩। অপরাধের আমলযোগ্যতা ও জামিনযোগ্যতা। এই আইনের―</a:t>
            </a:r>
            <a:endParaRPr b="1" sz="2075"/>
          </a:p>
          <a:p>
            <a:pPr indent="-72770" lvl="0" marL="182880" rtl="0" algn="l">
              <a:lnSpc>
                <a:spcPct val="90000"/>
              </a:lnSpc>
              <a:spcBef>
                <a:spcPts val="408"/>
              </a:spcBef>
              <a:spcAft>
                <a:spcPts val="0"/>
              </a:spcAft>
              <a:buNone/>
            </a:pPr>
            <a:r>
              <a:t/>
            </a:r>
            <a:endParaRPr b="1" sz="2075"/>
          </a:p>
          <a:p>
            <a:pPr indent="-72770" lvl="0" marL="182880" rtl="0" algn="l">
              <a:lnSpc>
                <a:spcPct val="90000"/>
              </a:lnSpc>
              <a:spcBef>
                <a:spcPts val="408"/>
              </a:spcBef>
              <a:spcAft>
                <a:spcPts val="0"/>
              </a:spcAft>
              <a:buNone/>
            </a:pPr>
            <a:r>
              <a:rPr b="1" lang="en-US" sz="2075"/>
              <a:t>ধারা ১৭, ১৯, ২১, ২২, ২৩, ২৪, ২৬, ২৭, ২৮, ৩০, ৩১, ৩২, ৩৩ ও ৩৪ এ উল্লিখিত অপরাধসমূহ আমলযোগ্য ও অ-জামিনযোগ্য হইবেন এবং</a:t>
            </a:r>
            <a:endParaRPr b="1" sz="2075"/>
          </a:p>
          <a:p>
            <a:pPr indent="-72770" lvl="0" marL="182880" rtl="0" algn="l">
              <a:lnSpc>
                <a:spcPct val="90000"/>
              </a:lnSpc>
              <a:spcBef>
                <a:spcPts val="408"/>
              </a:spcBef>
              <a:spcAft>
                <a:spcPts val="0"/>
              </a:spcAft>
              <a:buNone/>
            </a:pPr>
            <a:r>
              <a:t/>
            </a:r>
            <a:endParaRPr b="1" sz="2075"/>
          </a:p>
          <a:p>
            <a:pPr indent="-72770" lvl="0" marL="182880" rtl="0" algn="l">
              <a:lnSpc>
                <a:spcPct val="90000"/>
              </a:lnSpc>
              <a:spcBef>
                <a:spcPts val="408"/>
              </a:spcBef>
              <a:spcAft>
                <a:spcPts val="0"/>
              </a:spcAft>
              <a:buNone/>
            </a:pPr>
            <a:r>
              <a:rPr b="1" lang="en-US" sz="2075"/>
              <a:t>ধারা ১৮ এর উপ-ধারা (১) এর দফা (খ), ২০, ২৫, ২৯ ও ৪৭ এর উপ-ধারা (৩) এ উল্লিখিত অপরাধসমূহ অ-আমলযোগ্য ও জামিনযোগ্য হইবেন।</a:t>
            </a:r>
            <a:endParaRPr b="1" sz="2075"/>
          </a:p>
          <a:p>
            <a:pPr indent="-72770" lvl="0" marL="182880" rtl="0" algn="l">
              <a:lnSpc>
                <a:spcPct val="90000"/>
              </a:lnSpc>
              <a:spcBef>
                <a:spcPts val="408"/>
              </a:spcBef>
              <a:spcAft>
                <a:spcPts val="0"/>
              </a:spcAft>
              <a:buNone/>
            </a:pPr>
            <a:r>
              <a:t/>
            </a:r>
            <a:endParaRPr b="1" sz="2075"/>
          </a:p>
          <a:p>
            <a:pPr indent="-72770" lvl="0" marL="182880" rtl="0" algn="l">
              <a:lnSpc>
                <a:spcPct val="90000"/>
              </a:lnSpc>
              <a:spcBef>
                <a:spcPts val="408"/>
              </a:spcBef>
              <a:spcAft>
                <a:spcPts val="0"/>
              </a:spcAft>
              <a:buNone/>
            </a:pPr>
            <a:r>
              <a:rPr b="1" lang="en-US" sz="2075"/>
              <a:t>ধারা ১৮ এর উপ-ধারা (১) এর দফা (ক) তে উল্লিখিত অপরাধসমূহ অ-আমলযোগ্য, জামিনযোগ্য ও আদালতের সম্মতি সাপেক্ষে আপোষযোগ্য হইবেন।</a:t>
            </a:r>
            <a:endParaRPr b="1" sz="2075"/>
          </a:p>
          <a:p>
            <a:pPr indent="-72770" lvl="0" marL="182880" rtl="0" algn="l">
              <a:lnSpc>
                <a:spcPct val="90000"/>
              </a:lnSpc>
              <a:spcBef>
                <a:spcPts val="408"/>
              </a:spcBef>
              <a:spcAft>
                <a:spcPts val="0"/>
              </a:spcAft>
              <a:buNone/>
            </a:pPr>
            <a:r>
              <a:t/>
            </a:r>
            <a:endParaRPr b="1" sz="2075"/>
          </a:p>
          <a:p>
            <a:pPr indent="-72770" lvl="0" marL="182880" rtl="0" algn="l">
              <a:lnSpc>
                <a:spcPct val="90000"/>
              </a:lnSpc>
              <a:spcBef>
                <a:spcPts val="408"/>
              </a:spcBef>
              <a:spcAft>
                <a:spcPts val="0"/>
              </a:spcAft>
              <a:buNone/>
            </a:pPr>
            <a:r>
              <a:rPr b="1" lang="en-US" sz="2075"/>
              <a:t>অধীন কোনো অপরাধ কোনো ব্যক্তি কর্তৃক দ্বিতীয় বা তাধিকবারতে সংঘটনের ক্ষেত্রে উক্ত অপরাধ আমলযোগ্য ও অ-জামিনযোগ্য হইবে।</a:t>
            </a:r>
            <a:endParaRPr b="1" sz="2075"/>
          </a:p>
          <a:p>
            <a:pPr indent="-72770" lvl="0" marL="182880" rtl="0" algn="l">
              <a:lnSpc>
                <a:spcPct val="90000"/>
              </a:lnSpc>
              <a:spcBef>
                <a:spcPts val="408"/>
              </a:spcBef>
              <a:spcAft>
                <a:spcPts val="0"/>
              </a:spcAft>
              <a:buSzPts val="1734"/>
              <a:buNone/>
            </a:pPr>
            <a:r>
              <a:t/>
            </a:r>
            <a:endParaRPr b="1" sz="1975"/>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3"/>
          <p:cNvSpPr txBox="1"/>
          <p:nvPr>
            <p:ph type="title"/>
          </p:nvPr>
        </p:nvSpPr>
        <p:spPr>
          <a:xfrm>
            <a:off x="325875" y="996850"/>
            <a:ext cx="8694600" cy="6858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sz="3100"/>
              <a:t>১৭। গুরুত্বপূর্ণ তথ্য পরিকাঠামোতে বে-আইনি প্রবেশ, ইত্যাদির দন্ড </a:t>
            </a:r>
            <a:r>
              <a:rPr lang="en-US" sz="3100"/>
              <a:t>-ঃ </a:t>
            </a:r>
            <a:endParaRPr sz="3100"/>
          </a:p>
          <a:p>
            <a:pPr indent="0" lvl="0" marL="0" rtl="0" algn="l">
              <a:spcBef>
                <a:spcPts val="0"/>
              </a:spcBef>
              <a:spcAft>
                <a:spcPts val="0"/>
              </a:spcAft>
              <a:buNone/>
            </a:pPr>
            <a:r>
              <a:t/>
            </a:r>
            <a:endParaRPr sz="3100"/>
          </a:p>
          <a:p>
            <a:pPr indent="0" lvl="0" marL="0" rtl="0" algn="l">
              <a:spcBef>
                <a:spcPts val="0"/>
              </a:spcBef>
              <a:spcAft>
                <a:spcPts val="0"/>
              </a:spcAft>
              <a:buClr>
                <a:schemeClr val="dk2"/>
              </a:buClr>
              <a:buSzPct val="100000"/>
              <a:buFont typeface="Arial"/>
              <a:buNone/>
            </a:pPr>
            <a:r>
              <a:t/>
            </a:r>
            <a:endParaRPr sz="3100"/>
          </a:p>
        </p:txBody>
      </p:sp>
      <p:sp>
        <p:nvSpPr>
          <p:cNvPr id="156" name="Google Shape;156;p23"/>
          <p:cNvSpPr txBox="1"/>
          <p:nvPr>
            <p:ph idx="1" type="body"/>
          </p:nvPr>
        </p:nvSpPr>
        <p:spPr>
          <a:xfrm>
            <a:off x="457200" y="1828800"/>
            <a:ext cx="8229600" cy="5410200"/>
          </a:xfrm>
          <a:prstGeom prst="rect">
            <a:avLst/>
          </a:prstGeom>
          <a:noFill/>
          <a:ln>
            <a:noFill/>
          </a:ln>
        </p:spPr>
        <p:txBody>
          <a:bodyPr anchorCtr="0" anchor="t" bIns="45700" lIns="91425" spcFirstLastPara="1" rIns="91425" wrap="square" tIns="45700">
            <a:noAutofit/>
          </a:bodyPr>
          <a:lstStyle/>
          <a:p>
            <a:pPr indent="-182880" lvl="0" marL="182880" rtl="0" algn="l">
              <a:lnSpc>
                <a:spcPct val="90000"/>
              </a:lnSpc>
              <a:spcBef>
                <a:spcPts val="391"/>
              </a:spcBef>
              <a:spcAft>
                <a:spcPts val="0"/>
              </a:spcAft>
              <a:buNone/>
            </a:pPr>
            <a:r>
              <a:rPr lang="en-US" sz="1555"/>
              <a:t>(১) যদি কোনো ব্যক্তি ইচ্ছাকৃতভাবে বা জ্ঞাতসারে কোনো গুরুত্বপূর্ণ তথ্য পরিকাঠামোতে -</a:t>
            </a:r>
            <a:endParaRPr sz="1555"/>
          </a:p>
          <a:p>
            <a:pPr indent="-182880" lvl="0" marL="182880" rtl="0" algn="l">
              <a:lnSpc>
                <a:spcPct val="90000"/>
              </a:lnSpc>
              <a:spcBef>
                <a:spcPts val="391"/>
              </a:spcBef>
              <a:spcAft>
                <a:spcPts val="0"/>
              </a:spcAft>
              <a:buNone/>
            </a:pPr>
            <a:r>
              <a:rPr lang="en-US" sz="1555"/>
              <a:t>		(ক) বে-আইনি প্রবেশ করেন, বা</a:t>
            </a:r>
            <a:endParaRPr sz="1555"/>
          </a:p>
          <a:p>
            <a:pPr indent="-182880" lvl="0" marL="182880" rtl="0" algn="l">
              <a:lnSpc>
                <a:spcPct val="90000"/>
              </a:lnSpc>
              <a:spcBef>
                <a:spcPts val="391"/>
              </a:spcBef>
              <a:spcAft>
                <a:spcPts val="0"/>
              </a:spcAft>
              <a:buNone/>
            </a:pPr>
            <a:r>
              <a:t/>
            </a:r>
            <a:endParaRPr sz="1555"/>
          </a:p>
          <a:p>
            <a:pPr indent="-182880" lvl="0" marL="182880" rtl="0" algn="l">
              <a:lnSpc>
                <a:spcPct val="90000"/>
              </a:lnSpc>
              <a:spcBef>
                <a:spcPts val="391"/>
              </a:spcBef>
              <a:spcAft>
                <a:spcPts val="0"/>
              </a:spcAft>
              <a:buNone/>
            </a:pPr>
            <a:r>
              <a:rPr lang="en-US" sz="1555"/>
              <a:t>		(খ)বে-আইনি প্রবেশের মাধ্যমে উহার ক্ষতিসাধন বা বিনষ্ট বাঅকার্যকর করেন অথবা করিবার চেষ্টা করেন, তাহা হইলে উক্ত ব্যক্তির অনুরূপ কার্য হইবে একটি অপরাধ।</a:t>
            </a:r>
            <a:endParaRPr sz="1555"/>
          </a:p>
          <a:p>
            <a:pPr indent="-182880" lvl="0" marL="182880" rtl="0" algn="l">
              <a:lnSpc>
                <a:spcPct val="90000"/>
              </a:lnSpc>
              <a:spcBef>
                <a:spcPts val="391"/>
              </a:spcBef>
              <a:spcAft>
                <a:spcPts val="0"/>
              </a:spcAft>
              <a:buNone/>
            </a:pPr>
            <a:r>
              <a:t/>
            </a:r>
            <a:endParaRPr sz="1555"/>
          </a:p>
          <a:p>
            <a:pPr indent="-182880" lvl="0" marL="182880" rtl="0" algn="l">
              <a:lnSpc>
                <a:spcPct val="90000"/>
              </a:lnSpc>
              <a:spcBef>
                <a:spcPts val="391"/>
              </a:spcBef>
              <a:spcAft>
                <a:spcPts val="0"/>
              </a:spcAft>
              <a:buNone/>
            </a:pPr>
            <a:r>
              <a:rPr lang="en-US" sz="1555"/>
              <a:t>(২) যদি কোনো ব্যক্তি উপ-ধারা (১) এর</a:t>
            </a:r>
            <a:endParaRPr sz="1555"/>
          </a:p>
          <a:p>
            <a:pPr indent="-182880" lvl="0" marL="182880" rtl="0" algn="l">
              <a:lnSpc>
                <a:spcPct val="90000"/>
              </a:lnSpc>
              <a:spcBef>
                <a:spcPts val="391"/>
              </a:spcBef>
              <a:spcAft>
                <a:spcPts val="0"/>
              </a:spcAft>
              <a:buNone/>
            </a:pPr>
            <a:r>
              <a:t/>
            </a:r>
            <a:endParaRPr sz="1555"/>
          </a:p>
          <a:p>
            <a:pPr indent="-182880" lvl="0" marL="182880" rtl="0" algn="l">
              <a:lnSpc>
                <a:spcPct val="90000"/>
              </a:lnSpc>
              <a:spcBef>
                <a:spcPts val="391"/>
              </a:spcBef>
              <a:spcAft>
                <a:spcPts val="0"/>
              </a:spcAft>
              <a:buNone/>
            </a:pPr>
            <a:r>
              <a:rPr lang="en-US" sz="1555"/>
              <a:t>		(ক)দফা (ক) এর অধীন কোনো অপরাধ সংঘটন করেন, তাহা হইলে তিনি অনধিক ৭(সাত) বৎসর কারাদ-ে, বা অনধিক ২৫ (পঁচিশ) লক্ষ টাকা অথদন্ডে বা উভয় দন্ডে দণ্ডিত হইবেন এবং</a:t>
            </a:r>
            <a:endParaRPr sz="1555"/>
          </a:p>
          <a:p>
            <a:pPr indent="-182880" lvl="0" marL="182880" rtl="0" algn="l">
              <a:lnSpc>
                <a:spcPct val="90000"/>
              </a:lnSpc>
              <a:spcBef>
                <a:spcPts val="391"/>
              </a:spcBef>
              <a:spcAft>
                <a:spcPts val="0"/>
              </a:spcAft>
              <a:buNone/>
            </a:pPr>
            <a:r>
              <a:t/>
            </a:r>
            <a:endParaRPr sz="1555"/>
          </a:p>
          <a:p>
            <a:pPr indent="-182880" lvl="0" marL="182880" rtl="0" algn="l">
              <a:lnSpc>
                <a:spcPct val="90000"/>
              </a:lnSpc>
              <a:spcBef>
                <a:spcPts val="391"/>
              </a:spcBef>
              <a:spcAft>
                <a:spcPts val="0"/>
              </a:spcAft>
              <a:buNone/>
            </a:pPr>
            <a:r>
              <a:rPr lang="en-US" sz="1555"/>
              <a:t>		(খ)দফা (খ) এর অধীন কোনো অপরাধ সংঘটন করেন, তাহা হইলে তিনি অনধিক ১৪ (চৌদ্দ) বৎসর কারাদ-ে, বা অনধিক ১(এক) কোটি টাকা অর্থদ-ে, বা উভয় দন্ডে দণ্ডিত  হইবেন।</a:t>
            </a:r>
            <a:endParaRPr sz="1555"/>
          </a:p>
          <a:p>
            <a:pPr indent="-182880" lvl="0" marL="182880" rtl="0" algn="l">
              <a:lnSpc>
                <a:spcPct val="90000"/>
              </a:lnSpc>
              <a:spcBef>
                <a:spcPts val="391"/>
              </a:spcBef>
              <a:spcAft>
                <a:spcPts val="0"/>
              </a:spcAft>
              <a:buNone/>
            </a:pPr>
            <a:r>
              <a:t/>
            </a:r>
            <a:endParaRPr sz="1555"/>
          </a:p>
          <a:p>
            <a:pPr indent="-182880" lvl="0" marL="182880" rtl="0" algn="l">
              <a:lnSpc>
                <a:spcPct val="90000"/>
              </a:lnSpc>
              <a:spcBef>
                <a:spcPts val="391"/>
              </a:spcBef>
              <a:spcAft>
                <a:spcPts val="0"/>
              </a:spcAft>
              <a:buNone/>
            </a:pPr>
            <a:r>
              <a:rPr lang="en-US" sz="1555"/>
              <a:t>(৩) যদি কোনো ব্যক্তি উপ-ধারা (১) এ উল্লিখিত অপরাধ দ্বিতীয় বার বা পুনঃপুন সংঘটন করেন তাহা হইলে তিনি যাবজ্জীবন কারাদ-ে, বা অনধিক ৫(পাঁচ) কোটি টাকা অর্থদ-ে, বা উভয় দন্ডে দণ্ডিত হইবেন।</a:t>
            </a:r>
            <a:endParaRPr sz="1555"/>
          </a:p>
          <a:p>
            <a:pPr indent="-182880" lvl="0" marL="182880" rtl="0" algn="l">
              <a:lnSpc>
                <a:spcPct val="90000"/>
              </a:lnSpc>
              <a:spcBef>
                <a:spcPts val="391"/>
              </a:spcBef>
              <a:spcAft>
                <a:spcPts val="0"/>
              </a:spcAft>
              <a:buNone/>
            </a:pPr>
            <a:r>
              <a:t/>
            </a:r>
            <a:endParaRPr sz="1555"/>
          </a:p>
          <a:p>
            <a:pPr indent="-182880" lvl="0" marL="182880" rtl="0" algn="l">
              <a:lnSpc>
                <a:spcPct val="90000"/>
              </a:lnSpc>
              <a:spcBef>
                <a:spcPts val="391"/>
              </a:spcBef>
              <a:spcAft>
                <a:spcPts val="0"/>
              </a:spcAft>
              <a:buSzPts val="1662"/>
              <a:buNone/>
            </a:pPr>
            <a:r>
              <a:t/>
            </a:r>
            <a:endParaRPr sz="1555"/>
          </a:p>
          <a:p>
            <a:pPr indent="-72770" lvl="0" marL="182880" rtl="0" algn="l">
              <a:lnSpc>
                <a:spcPct val="90000"/>
              </a:lnSpc>
              <a:spcBef>
                <a:spcPts val="408"/>
              </a:spcBef>
              <a:spcAft>
                <a:spcPts val="0"/>
              </a:spcAft>
              <a:buSzPts val="1734"/>
              <a:buNone/>
            </a:pPr>
            <a:r>
              <a:t/>
            </a:r>
            <a:endParaRPr sz="164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4"/>
          <p:cNvSpPr txBox="1"/>
          <p:nvPr>
            <p:ph type="title"/>
          </p:nvPr>
        </p:nvSpPr>
        <p:spPr>
          <a:xfrm>
            <a:off x="457200" y="381000"/>
            <a:ext cx="8229600" cy="6096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100000"/>
              <a:buFont typeface="Arial"/>
              <a:buNone/>
            </a:pPr>
            <a:r>
              <a:rPr lang="en-US" sz="2400"/>
              <a:t>১৮। কম্পিউটার, ডিজিটাল ডিভাইস, কম্পিউটার সিস্টেম, ইত্যাদিতে বে-আইনি প্রবেশ ও দন্ড </a:t>
            </a:r>
            <a:endParaRPr sz="2400"/>
          </a:p>
        </p:txBody>
      </p:sp>
      <p:sp>
        <p:nvSpPr>
          <p:cNvPr id="162" name="Google Shape;162;p24"/>
          <p:cNvSpPr txBox="1"/>
          <p:nvPr>
            <p:ph idx="1" type="body"/>
          </p:nvPr>
        </p:nvSpPr>
        <p:spPr>
          <a:xfrm>
            <a:off x="457200" y="1242400"/>
            <a:ext cx="8229600" cy="5486400"/>
          </a:xfrm>
          <a:prstGeom prst="rect">
            <a:avLst/>
          </a:prstGeom>
          <a:noFill/>
          <a:ln>
            <a:noFill/>
          </a:ln>
        </p:spPr>
        <p:txBody>
          <a:bodyPr anchorCtr="0" anchor="t" bIns="45700" lIns="91425" spcFirstLastPara="1" rIns="91425" wrap="square" tIns="45700">
            <a:noAutofit/>
          </a:bodyPr>
          <a:lstStyle/>
          <a:p>
            <a:pPr indent="-107315" lvl="0" marL="182880" rtl="0" algn="l">
              <a:spcBef>
                <a:spcPts val="280"/>
              </a:spcBef>
              <a:spcAft>
                <a:spcPts val="0"/>
              </a:spcAft>
              <a:buNone/>
            </a:pPr>
            <a:r>
              <a:rPr lang="en-US" sz="1700"/>
              <a:t>	(১) যদি কোনো ব্যক্তি ইচ্ছাকৃতভাবে</a:t>
            </a:r>
            <a:endParaRPr sz="1700"/>
          </a:p>
          <a:p>
            <a:pPr indent="-107315" lvl="0" marL="182880" rtl="0" algn="l">
              <a:spcBef>
                <a:spcPts val="280"/>
              </a:spcBef>
              <a:spcAft>
                <a:spcPts val="0"/>
              </a:spcAft>
              <a:buNone/>
            </a:pPr>
            <a:r>
              <a:rPr lang="en-US" sz="1700"/>
              <a:t>	(ক) কোনো কম্পিউটার, কম্পিউটার সিস্টেম বা কম্পিউটার নেটওয়ার্কে বে-আইনি প্রবেশ করেন বা প্রবেশ করিতে সহায়তা করেন, বা</a:t>
            </a:r>
            <a:endParaRPr sz="1700"/>
          </a:p>
          <a:p>
            <a:pPr indent="-107315" lvl="0" marL="182880" rtl="0" algn="l">
              <a:spcBef>
                <a:spcPts val="280"/>
              </a:spcBef>
              <a:spcAft>
                <a:spcPts val="0"/>
              </a:spcAft>
              <a:buNone/>
            </a:pPr>
            <a:r>
              <a:rPr lang="en-US" sz="1700"/>
              <a:t>   (খ) অপরাধ সংঘটনের উদ্দেশ্যে বে-আইনি প্রবেশ করেন বা প্রবেশ করিতে সহায়তা করেন, তাহা হইলে উক্ত ব্যক্তির অনুরূপ কার্য হইবে একটি অপরাধ।</a:t>
            </a:r>
            <a:endParaRPr sz="1700"/>
          </a:p>
          <a:p>
            <a:pPr indent="-107315" lvl="0" marL="182880" rtl="0" algn="l">
              <a:spcBef>
                <a:spcPts val="280"/>
              </a:spcBef>
              <a:spcAft>
                <a:spcPts val="0"/>
              </a:spcAft>
              <a:buNone/>
            </a:pPr>
            <a:r>
              <a:t/>
            </a:r>
            <a:endParaRPr sz="1700"/>
          </a:p>
          <a:p>
            <a:pPr indent="-107315" lvl="0" marL="182880" rtl="0" algn="l">
              <a:spcBef>
                <a:spcPts val="280"/>
              </a:spcBef>
              <a:spcAft>
                <a:spcPts val="0"/>
              </a:spcAft>
              <a:buNone/>
            </a:pPr>
            <a:r>
              <a:rPr lang="en-US" sz="1700"/>
              <a:t>	(২)যদি কোনো ব্যক্তি উপ-ধারা (১) এর</a:t>
            </a:r>
            <a:endParaRPr sz="1700"/>
          </a:p>
          <a:p>
            <a:pPr indent="-107315" lvl="0" marL="182880" rtl="0" algn="l">
              <a:spcBef>
                <a:spcPts val="280"/>
              </a:spcBef>
              <a:spcAft>
                <a:spcPts val="0"/>
              </a:spcAft>
              <a:buNone/>
            </a:pPr>
            <a:r>
              <a:rPr lang="en-US" sz="1700"/>
              <a:t>	(ক) দফা (ক) এর অধীন কোনো অপরাধ সংঘটন করেন, তাহা হইলে তিনি অনধিক ৬(ছয়) মাস কারাদ-ে, বা অনধিক ২(দুই) লক্ষ টাকা অর্থদ-ে, উভয়বা দ-ে দ-িত হইবেন।</a:t>
            </a:r>
            <a:endParaRPr sz="1700"/>
          </a:p>
          <a:p>
            <a:pPr indent="-107315" lvl="0" marL="182880" rtl="0" algn="l">
              <a:spcBef>
                <a:spcPts val="280"/>
              </a:spcBef>
              <a:spcAft>
                <a:spcPts val="0"/>
              </a:spcAft>
              <a:buNone/>
            </a:pPr>
            <a:r>
              <a:rPr lang="en-US" sz="1700"/>
              <a:t>	(খ) দফা (খ) এর অধীন কোনো অপরাধ সংঘটন করেন, তাহা হইলে তিনি অনধিক ৩(তিন) বৎসর কারাদ-ে, বা অনধিক ১০(দশ) লক্ষ টাকা অর্থদ-ে,বা উভয় দ-ে দ-িত হইবেন।</a:t>
            </a:r>
            <a:endParaRPr sz="1700"/>
          </a:p>
          <a:p>
            <a:pPr indent="-107315" lvl="0" marL="182880" rtl="0" algn="l">
              <a:spcBef>
                <a:spcPts val="280"/>
              </a:spcBef>
              <a:spcAft>
                <a:spcPts val="0"/>
              </a:spcAft>
              <a:buNone/>
            </a:pPr>
            <a:r>
              <a:t/>
            </a:r>
            <a:endParaRPr sz="1700"/>
          </a:p>
          <a:p>
            <a:pPr indent="-107315" lvl="0" marL="182880" rtl="0" algn="l">
              <a:spcBef>
                <a:spcPts val="280"/>
              </a:spcBef>
              <a:spcAft>
                <a:spcPts val="0"/>
              </a:spcAft>
              <a:buNone/>
            </a:pPr>
            <a:r>
              <a:rPr lang="en-US" sz="1700"/>
              <a:t>(৩) যদি উপ-ধারা (১) এর অধীন কৃত অপরাধ কোনো সংরক্ষিতকম্পিউটার বা কম্পিউটার সিস্টেম বা কম্পিউটার নেটওয়ার্কের ক্ষেত্রে সংঘটিত হয়, তাহা ইলেহ তিনি অনধিক ৩(তিন) বৎসর কারাদ-ে, বা অনধিক ১০(দশ) লক্ষ টাকা অর্থদ-ে, বা উভয় দ-ে দ-িত হইবেন।</a:t>
            </a:r>
            <a:endParaRPr sz="1700"/>
          </a:p>
          <a:p>
            <a:pPr indent="-107315" lvl="0" marL="182880" rtl="0" algn="l">
              <a:spcBef>
                <a:spcPts val="280"/>
              </a:spcBef>
              <a:spcAft>
                <a:spcPts val="0"/>
              </a:spcAft>
              <a:buNone/>
            </a:pPr>
            <a:r>
              <a:t/>
            </a:r>
            <a:endParaRPr sz="1700"/>
          </a:p>
          <a:p>
            <a:pPr indent="-107315" lvl="0" marL="182880" rtl="0" algn="l">
              <a:spcBef>
                <a:spcPts val="280"/>
              </a:spcBef>
              <a:spcAft>
                <a:spcPts val="0"/>
              </a:spcAft>
              <a:buNone/>
            </a:pPr>
            <a:r>
              <a:rPr lang="en-US" sz="1700"/>
              <a:t>	(৪) যদি কোনো ব্যক্তি এই ধারার অধীন কোনো অপরাধ দ্বিতীয় বার বা পুনঃপুন সংঘটন করেন, তাহা হইলে মূল অপরাধের জন্য যে দ- নির্ধারিত রহিয়াছে তিনি উহার দ্বিগুণ দ-ে দ-িত হইবেন।</a:t>
            </a:r>
            <a:endParaRPr sz="1700"/>
          </a:p>
          <a:p>
            <a:pPr indent="-107315" lvl="0" marL="182880" rtl="0" algn="l">
              <a:spcBef>
                <a:spcPts val="280"/>
              </a:spcBef>
              <a:spcAft>
                <a:spcPts val="0"/>
              </a:spcAft>
              <a:buNone/>
            </a:pPr>
            <a:r>
              <a:t/>
            </a:r>
            <a:endParaRPr sz="1700"/>
          </a:p>
          <a:p>
            <a:pPr indent="-107315" lvl="0" marL="182880" rtl="0" algn="l">
              <a:spcBef>
                <a:spcPts val="280"/>
              </a:spcBef>
              <a:spcAft>
                <a:spcPts val="0"/>
              </a:spcAft>
              <a:buNone/>
            </a:pPr>
            <a:r>
              <a:t/>
            </a:r>
            <a:endParaRPr sz="1700"/>
          </a:p>
          <a:p>
            <a:pPr indent="-107315" lvl="0" marL="182880" rtl="0" algn="l">
              <a:spcBef>
                <a:spcPts val="280"/>
              </a:spcBef>
              <a:spcAft>
                <a:spcPts val="0"/>
              </a:spcAft>
              <a:buNone/>
            </a:pPr>
            <a:r>
              <a:t/>
            </a:r>
            <a:endParaRPr sz="1700"/>
          </a:p>
          <a:p>
            <a:pPr indent="-107315" lvl="0" marL="182880" rtl="0" algn="l">
              <a:spcBef>
                <a:spcPts val="280"/>
              </a:spcBef>
              <a:spcAft>
                <a:spcPts val="0"/>
              </a:spcAft>
              <a:buNone/>
            </a:pPr>
            <a:r>
              <a:t/>
            </a:r>
            <a:endParaRPr sz="1700"/>
          </a:p>
          <a:p>
            <a:pPr indent="-107315" lvl="0" marL="182880" rtl="0" algn="l">
              <a:spcBef>
                <a:spcPts val="280"/>
              </a:spcBef>
              <a:spcAft>
                <a:spcPts val="0"/>
              </a:spcAft>
              <a:buNone/>
            </a:pPr>
            <a:r>
              <a:t/>
            </a:r>
            <a:endParaRPr sz="1700"/>
          </a:p>
          <a:p>
            <a:pPr indent="-107315" lvl="0" marL="182880" rtl="0" algn="l">
              <a:spcBef>
                <a:spcPts val="280"/>
              </a:spcBef>
              <a:spcAft>
                <a:spcPts val="0"/>
              </a:spcAft>
              <a:buNone/>
            </a:pPr>
            <a:r>
              <a:t/>
            </a:r>
            <a:endParaRPr sz="1700"/>
          </a:p>
          <a:p>
            <a:pPr indent="-107315" lvl="0" marL="182880" rtl="0" algn="l">
              <a:spcBef>
                <a:spcPts val="280"/>
              </a:spcBef>
              <a:spcAft>
                <a:spcPts val="0"/>
              </a:spcAft>
              <a:buNone/>
            </a:pPr>
            <a:r>
              <a:t/>
            </a:r>
            <a:endParaRPr sz="1700"/>
          </a:p>
          <a:p>
            <a:pPr indent="-107315" lvl="0" marL="182880" rtl="0" algn="l">
              <a:spcBef>
                <a:spcPts val="280"/>
              </a:spcBef>
              <a:spcAft>
                <a:spcPts val="0"/>
              </a:spcAft>
              <a:buNone/>
            </a:pPr>
            <a:r>
              <a:t/>
            </a:r>
            <a:endParaRPr sz="1700"/>
          </a:p>
          <a:p>
            <a:pPr indent="-107315" lvl="0" marL="182880" rtl="0" algn="l">
              <a:spcBef>
                <a:spcPts val="280"/>
              </a:spcBef>
              <a:spcAft>
                <a:spcPts val="0"/>
              </a:spcAft>
              <a:buNone/>
            </a:pPr>
            <a:r>
              <a:t/>
            </a:r>
            <a:endParaRPr sz="1700"/>
          </a:p>
          <a:p>
            <a:pPr indent="-107315" lvl="0" marL="182880" rtl="0" algn="l">
              <a:spcBef>
                <a:spcPts val="280"/>
              </a:spcBef>
              <a:spcAft>
                <a:spcPts val="0"/>
              </a:spcAft>
              <a:buNone/>
            </a:pPr>
            <a:r>
              <a:t/>
            </a:r>
            <a:endParaRPr sz="1700"/>
          </a:p>
          <a:p>
            <a:pPr indent="-107315" lvl="0" marL="182880" rtl="0" algn="l">
              <a:spcBef>
                <a:spcPts val="280"/>
              </a:spcBef>
              <a:spcAft>
                <a:spcPts val="0"/>
              </a:spcAft>
              <a:buNone/>
            </a:pPr>
            <a:r>
              <a:t/>
            </a:r>
            <a:endParaRPr sz="1700"/>
          </a:p>
          <a:p>
            <a:pPr indent="-107315" lvl="0" marL="182880" rtl="0" algn="l">
              <a:spcBef>
                <a:spcPts val="280"/>
              </a:spcBef>
              <a:spcAft>
                <a:spcPts val="0"/>
              </a:spcAft>
              <a:buNone/>
            </a:pPr>
            <a:r>
              <a:t/>
            </a:r>
            <a:endParaRPr sz="1700"/>
          </a:p>
          <a:p>
            <a:pPr indent="-107315" lvl="0" marL="182880" rtl="0" algn="l">
              <a:spcBef>
                <a:spcPts val="280"/>
              </a:spcBef>
              <a:spcAft>
                <a:spcPts val="0"/>
              </a:spcAft>
              <a:buNone/>
            </a:pPr>
            <a:r>
              <a:t/>
            </a:r>
            <a:endParaRPr sz="1700"/>
          </a:p>
          <a:p>
            <a:pPr indent="-107315" lvl="0" marL="182880" rtl="0" algn="l">
              <a:spcBef>
                <a:spcPts val="280"/>
              </a:spcBef>
              <a:spcAft>
                <a:spcPts val="0"/>
              </a:spcAft>
              <a:buNone/>
            </a:pPr>
            <a:r>
              <a:t/>
            </a:r>
            <a:endParaRPr sz="1700"/>
          </a:p>
          <a:p>
            <a:pPr indent="-107315" lvl="0" marL="182880" rtl="0" algn="l">
              <a:spcBef>
                <a:spcPts val="280"/>
              </a:spcBef>
              <a:spcAft>
                <a:spcPts val="0"/>
              </a:spcAft>
              <a:buNone/>
            </a:pPr>
            <a:r>
              <a:t/>
            </a:r>
            <a:endParaRPr sz="1700"/>
          </a:p>
          <a:p>
            <a:pPr indent="-107315" lvl="0" marL="182880" rtl="0" algn="l">
              <a:spcBef>
                <a:spcPts val="280"/>
              </a:spcBef>
              <a:spcAft>
                <a:spcPts val="0"/>
              </a:spcAft>
              <a:buNone/>
            </a:pPr>
            <a:r>
              <a:t/>
            </a:r>
            <a:endParaRPr sz="1700"/>
          </a:p>
          <a:p>
            <a:pPr indent="-107315" lvl="0" marL="182880" rtl="0" algn="l">
              <a:spcBef>
                <a:spcPts val="280"/>
              </a:spcBef>
              <a:spcAft>
                <a:spcPts val="0"/>
              </a:spcAft>
              <a:buNone/>
            </a:pPr>
            <a:r>
              <a:t/>
            </a:r>
            <a:endParaRPr sz="1700"/>
          </a:p>
          <a:p>
            <a:pPr indent="-107315" lvl="0" marL="182880" rtl="0" algn="l">
              <a:spcBef>
                <a:spcPts val="280"/>
              </a:spcBef>
              <a:spcAft>
                <a:spcPts val="0"/>
              </a:spcAft>
              <a:buNone/>
            </a:pPr>
            <a:r>
              <a:t/>
            </a:r>
            <a:endParaRPr sz="1700"/>
          </a:p>
          <a:p>
            <a:pPr indent="-107315" lvl="0" marL="182880" rtl="0" algn="l">
              <a:spcBef>
                <a:spcPts val="280"/>
              </a:spcBef>
              <a:spcAft>
                <a:spcPts val="0"/>
              </a:spcAft>
              <a:buNone/>
            </a:pPr>
            <a:r>
              <a:t/>
            </a:r>
            <a:endParaRPr sz="1700"/>
          </a:p>
          <a:p>
            <a:pPr indent="-107315" lvl="0" marL="182880" rtl="0" algn="l">
              <a:spcBef>
                <a:spcPts val="280"/>
              </a:spcBef>
              <a:spcAft>
                <a:spcPts val="0"/>
              </a:spcAft>
              <a:buNone/>
            </a:pPr>
            <a:r>
              <a:t/>
            </a:r>
            <a:endParaRPr sz="1700"/>
          </a:p>
          <a:p>
            <a:pPr indent="-107315" lvl="0" marL="182880" rtl="0" algn="l">
              <a:spcBef>
                <a:spcPts val="280"/>
              </a:spcBef>
              <a:spcAft>
                <a:spcPts val="0"/>
              </a:spcAft>
              <a:buNone/>
            </a:pPr>
            <a:r>
              <a:t/>
            </a:r>
            <a:endParaRPr sz="1700"/>
          </a:p>
          <a:p>
            <a:pPr indent="-107315" lvl="0" marL="182880" rtl="0" algn="l">
              <a:spcBef>
                <a:spcPts val="280"/>
              </a:spcBef>
              <a:spcAft>
                <a:spcPts val="0"/>
              </a:spcAft>
              <a:buNone/>
            </a:pPr>
            <a:r>
              <a:t/>
            </a:r>
            <a:endParaRPr sz="1700"/>
          </a:p>
          <a:p>
            <a:pPr indent="-107315" lvl="0" marL="182880" rtl="0" algn="l">
              <a:spcBef>
                <a:spcPts val="280"/>
              </a:spcBef>
              <a:spcAft>
                <a:spcPts val="0"/>
              </a:spcAft>
              <a:buNone/>
            </a:pPr>
            <a:r>
              <a:t/>
            </a:r>
            <a:endParaRPr sz="1700"/>
          </a:p>
          <a:p>
            <a:pPr indent="-107315" lvl="0" marL="182880" rtl="0" algn="l">
              <a:spcBef>
                <a:spcPts val="280"/>
              </a:spcBef>
              <a:spcAft>
                <a:spcPts val="0"/>
              </a:spcAft>
              <a:buNone/>
            </a:pPr>
            <a:r>
              <a:t/>
            </a:r>
            <a:endParaRPr sz="1700"/>
          </a:p>
          <a:p>
            <a:pPr indent="-107315" lvl="0" marL="182880" rtl="0" algn="l">
              <a:spcBef>
                <a:spcPts val="280"/>
              </a:spcBef>
              <a:spcAft>
                <a:spcPts val="0"/>
              </a:spcAft>
              <a:buNone/>
            </a:pPr>
            <a:r>
              <a:t/>
            </a:r>
            <a:endParaRPr sz="1700"/>
          </a:p>
          <a:p>
            <a:pPr indent="-107315" lvl="0" marL="182880" rtl="0" algn="l">
              <a:spcBef>
                <a:spcPts val="280"/>
              </a:spcBef>
              <a:spcAft>
                <a:spcPts val="0"/>
              </a:spcAft>
              <a:buSzPts val="1190"/>
              <a:buNone/>
            </a:pPr>
            <a:r>
              <a:t/>
            </a:r>
            <a:endParaRPr sz="17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5"/>
          <p:cNvSpPr txBox="1"/>
          <p:nvPr>
            <p:ph type="title"/>
          </p:nvPr>
        </p:nvSpPr>
        <p:spPr>
          <a:xfrm>
            <a:off x="457200" y="533400"/>
            <a:ext cx="8229600" cy="5334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100000"/>
              <a:buFont typeface="Arial"/>
              <a:buNone/>
            </a:pPr>
            <a:br>
              <a:rPr lang="en-US">
                <a:latin typeface="Arial"/>
                <a:ea typeface="Arial"/>
                <a:cs typeface="Arial"/>
                <a:sym typeface="Arial"/>
              </a:rPr>
            </a:br>
            <a:r>
              <a:rPr lang="en-US" sz="3100"/>
              <a:t>১৯। কম্পিউটার, কম্পিউটার সিস্টেম, ইত্যাদির ক্ষতিসাধন ও দন্ড </a:t>
            </a:r>
            <a:br>
              <a:rPr b="1" lang="en-US">
                <a:latin typeface="Arial"/>
                <a:ea typeface="Arial"/>
                <a:cs typeface="Arial"/>
                <a:sym typeface="Arial"/>
              </a:rPr>
            </a:br>
            <a:endParaRPr/>
          </a:p>
        </p:txBody>
      </p:sp>
      <p:sp>
        <p:nvSpPr>
          <p:cNvPr id="168" name="Google Shape;168;p25"/>
          <p:cNvSpPr txBox="1"/>
          <p:nvPr>
            <p:ph idx="1" type="body"/>
          </p:nvPr>
        </p:nvSpPr>
        <p:spPr>
          <a:xfrm>
            <a:off x="457200" y="1295400"/>
            <a:ext cx="8229600" cy="5181600"/>
          </a:xfrm>
          <a:prstGeom prst="rect">
            <a:avLst/>
          </a:prstGeom>
          <a:noFill/>
          <a:ln>
            <a:noFill/>
          </a:ln>
        </p:spPr>
        <p:txBody>
          <a:bodyPr anchorCtr="0" anchor="t" bIns="45700" lIns="91425" spcFirstLastPara="1" rIns="91425" wrap="square" tIns="45700">
            <a:noAutofit/>
          </a:bodyPr>
          <a:lstStyle/>
          <a:p>
            <a:pPr indent="-182880" lvl="0" marL="182880" rtl="0" algn="l">
              <a:lnSpc>
                <a:spcPct val="80000"/>
              </a:lnSpc>
              <a:spcBef>
                <a:spcPts val="408"/>
              </a:spcBef>
              <a:spcAft>
                <a:spcPts val="0"/>
              </a:spcAft>
              <a:buNone/>
            </a:pPr>
            <a:r>
              <a:rPr lang="en-US" sz="1940"/>
              <a:t>(১) যদি কোনো ব্যক্তি</a:t>
            </a:r>
            <a:endParaRPr sz="1940"/>
          </a:p>
          <a:p>
            <a:pPr indent="-182880" lvl="0" marL="182880" rtl="0" algn="l">
              <a:lnSpc>
                <a:spcPct val="80000"/>
              </a:lnSpc>
              <a:spcBef>
                <a:spcPts val="408"/>
              </a:spcBef>
              <a:spcAft>
                <a:spcPts val="0"/>
              </a:spcAft>
              <a:buNone/>
            </a:pPr>
            <a:r>
              <a:t/>
            </a:r>
            <a:endParaRPr sz="1940"/>
          </a:p>
          <a:p>
            <a:pPr indent="-182880" lvl="0" marL="182880" rtl="0" algn="l">
              <a:lnSpc>
                <a:spcPct val="80000"/>
              </a:lnSpc>
              <a:spcBef>
                <a:spcPts val="408"/>
              </a:spcBef>
              <a:spcAft>
                <a:spcPts val="0"/>
              </a:spcAft>
              <a:buNone/>
            </a:pPr>
            <a:r>
              <a:rPr lang="en-US" sz="1940"/>
              <a:t>	(ক)কোনো কম্পিউটার, কম্পিউটার সিস্টেম বা কম্পিউটার নেটওয়ার্ক হইতে কোনো উপাত্ত, উপাত্ত-ভা-ার, তথ্য বা উহার উদ্ধৃতাংশ সংগ্রহ করেন, স্থানান্তরযোগ্যবা জমাকৃত তথ্য-উপাত্তসহ উক্ত কম্পিউটার, কম্পিউটার সিস্টেম বা কম্পিউটার নেটওয়ার্কের তথ্য সংগ্রহ করেন বা কোনো উপাত্তের অনুলিপিঅংশবা বিশেষ সংগ্রহ করেন, বা</a:t>
            </a:r>
            <a:endParaRPr sz="1940"/>
          </a:p>
          <a:p>
            <a:pPr indent="-182880" lvl="0" marL="182880" rtl="0" algn="l">
              <a:lnSpc>
                <a:spcPct val="80000"/>
              </a:lnSpc>
              <a:spcBef>
                <a:spcPts val="408"/>
              </a:spcBef>
              <a:spcAft>
                <a:spcPts val="0"/>
              </a:spcAft>
              <a:buNone/>
            </a:pPr>
            <a:r>
              <a:rPr lang="en-US" sz="1940"/>
              <a:t> </a:t>
            </a:r>
            <a:endParaRPr sz="1940"/>
          </a:p>
          <a:p>
            <a:pPr indent="-182880" lvl="0" marL="182880" rtl="0" algn="l">
              <a:lnSpc>
                <a:spcPct val="80000"/>
              </a:lnSpc>
              <a:spcBef>
                <a:spcPts val="408"/>
              </a:spcBef>
              <a:spcAft>
                <a:spcPts val="0"/>
              </a:spcAft>
              <a:buNone/>
            </a:pPr>
            <a:r>
              <a:rPr lang="en-US" sz="1940"/>
              <a:t>	(খ)কোনো কম্পিউটার, কম্পিউটার সিস্টেম বা কম্পিউটার নেটওয়ার্কে উদ্দেশ্যমূলকভাবে কোনো ধরনের সংদামক, ম্যালওয়্যার বা ক্ষতিকর সফটওয়্যার প্রবেশ করান বা প্রবেশ করানোর চেষ্টা করেন, বা</a:t>
            </a:r>
            <a:endParaRPr sz="1940"/>
          </a:p>
          <a:p>
            <a:pPr indent="-182880" lvl="0" marL="182880" rtl="0" algn="l">
              <a:lnSpc>
                <a:spcPct val="80000"/>
              </a:lnSpc>
              <a:spcBef>
                <a:spcPts val="408"/>
              </a:spcBef>
              <a:spcAft>
                <a:spcPts val="0"/>
              </a:spcAft>
              <a:buNone/>
            </a:pPr>
            <a:r>
              <a:rPr lang="en-US" sz="1940"/>
              <a:t> </a:t>
            </a:r>
            <a:endParaRPr sz="1940"/>
          </a:p>
          <a:p>
            <a:pPr indent="-182880" lvl="0" marL="182880" rtl="0" algn="l">
              <a:lnSpc>
                <a:spcPct val="80000"/>
              </a:lnSpc>
              <a:spcBef>
                <a:spcPts val="408"/>
              </a:spcBef>
              <a:spcAft>
                <a:spcPts val="0"/>
              </a:spcAft>
              <a:buNone/>
            </a:pPr>
            <a:r>
              <a:rPr lang="en-US" sz="1940"/>
              <a:t>	(গ)ইচ্ছাকৃতভাবে কোনো কম্পিউটার, কম্পিউটার সিস্টেম, কম্পিউটার নেটওয়ার্ক, উপাত্ত বা কম্পিউটারের উপাত্ত-ভা-ারের ক্ষতিসাধন করেন, বা ক্ষতিসাধনের চেষ্টা করেন বা উক্ত কম্পিউটার, সিস্টেম বা কম্পিউটার নেটওয়ার্কে রক্ষিত অন্য কোনো প্রোগ্রামের ক্ষতি সাধন করেন বা করিবার চেষ্টা করেন, বা</a:t>
            </a:r>
            <a:endParaRPr sz="1940"/>
          </a:p>
          <a:p>
            <a:pPr indent="-182880" lvl="0" marL="182880" rtl="0" algn="l">
              <a:lnSpc>
                <a:spcPct val="80000"/>
              </a:lnSpc>
              <a:spcBef>
                <a:spcPts val="408"/>
              </a:spcBef>
              <a:spcAft>
                <a:spcPts val="0"/>
              </a:spcAft>
              <a:buNone/>
            </a:pPr>
            <a:r>
              <a:rPr lang="en-US" sz="1940"/>
              <a:t>	(ঘ)কোনো কম্পিউটার, কম্পিউটার সিস্টেম বা কম্পিউটার নেটওয়ার্কে কোনো বৈধ বা ক্ষমতাপ্রাপ্ত ব্যক্তিকে কোনো উপায়ে প্রবেশ করিতে বাধা সৃষ্টিরেন কবা বাধা সৃষ্টির চেষ্টা করেন, বা</a:t>
            </a:r>
            <a:endParaRPr sz="1940"/>
          </a:p>
          <a:p>
            <a:pPr indent="-182880" lvl="0" marL="182880" rtl="0" algn="l">
              <a:lnSpc>
                <a:spcPct val="80000"/>
              </a:lnSpc>
              <a:spcBef>
                <a:spcPts val="408"/>
              </a:spcBef>
              <a:spcAft>
                <a:spcPts val="0"/>
              </a:spcAft>
              <a:buNone/>
            </a:pPr>
            <a:r>
              <a:rPr lang="en-US" sz="1940"/>
              <a:t> </a:t>
            </a:r>
            <a:endParaRPr sz="1940"/>
          </a:p>
          <a:p>
            <a:pPr indent="-182880" lvl="0" marL="182880" rtl="0" algn="l">
              <a:lnSpc>
                <a:spcPct val="80000"/>
              </a:lnSpc>
              <a:spcBef>
                <a:spcPts val="408"/>
              </a:spcBef>
              <a:spcAft>
                <a:spcPts val="0"/>
              </a:spcAft>
              <a:buNone/>
            </a:pPr>
            <a:r>
              <a:t/>
            </a:r>
            <a:endParaRPr sz="1940"/>
          </a:p>
          <a:p>
            <a:pPr indent="-182880" lvl="0" marL="182880" rtl="0" algn="l">
              <a:lnSpc>
                <a:spcPct val="80000"/>
              </a:lnSpc>
              <a:spcBef>
                <a:spcPts val="408"/>
              </a:spcBef>
              <a:spcAft>
                <a:spcPts val="0"/>
              </a:spcAft>
              <a:buNone/>
            </a:pPr>
            <a:r>
              <a:t/>
            </a:r>
            <a:endParaRPr sz="1940"/>
          </a:p>
          <a:p>
            <a:pPr indent="-182880" lvl="0" marL="182880" rtl="0" algn="l">
              <a:lnSpc>
                <a:spcPct val="80000"/>
              </a:lnSpc>
              <a:spcBef>
                <a:spcPts val="408"/>
              </a:spcBef>
              <a:spcAft>
                <a:spcPts val="0"/>
              </a:spcAft>
              <a:buSzPts val="1734"/>
              <a:buNone/>
            </a:pPr>
            <a:r>
              <a:t/>
            </a:r>
            <a:endParaRPr sz="194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6"/>
          <p:cNvSpPr txBox="1"/>
          <p:nvPr>
            <p:ph idx="1" type="body"/>
          </p:nvPr>
        </p:nvSpPr>
        <p:spPr>
          <a:xfrm>
            <a:off x="457200" y="457200"/>
            <a:ext cx="8229600" cy="6019800"/>
          </a:xfrm>
          <a:prstGeom prst="rect">
            <a:avLst/>
          </a:prstGeom>
          <a:noFill/>
          <a:ln>
            <a:noFill/>
          </a:ln>
        </p:spPr>
        <p:txBody>
          <a:bodyPr anchorCtr="0" anchor="t" bIns="45700" lIns="91425" spcFirstLastPara="1" rIns="91425" wrap="square" tIns="45700">
            <a:noAutofit/>
          </a:bodyPr>
          <a:lstStyle/>
          <a:p>
            <a:pPr indent="-53339" lvl="0" marL="182880" rtl="0" algn="l">
              <a:spcBef>
                <a:spcPts val="480"/>
              </a:spcBef>
              <a:spcAft>
                <a:spcPts val="0"/>
              </a:spcAft>
              <a:buNone/>
            </a:pPr>
            <a:r>
              <a:rPr lang="en-US" sz="2100"/>
              <a:t>(ঙ) ইচ্ছাকৃতভাবে প্রেরক বা গ্রাহকের অনুমতি ব্যতীত, পণ্যকোনোবা সেবা বিপণনের উদ্দেশ্যে, স্পাম উৎপাদন বা বাজারজাত করেন বা করিবার চেষ্টা করেন বা অযাচিত ইলেক্টনিক্র মেইল প্রেরণ করেন, বা</a:t>
            </a:r>
            <a:endParaRPr sz="2100"/>
          </a:p>
          <a:p>
            <a:pPr indent="-53339" lvl="0" marL="182880" rtl="0" algn="l">
              <a:spcBef>
                <a:spcPts val="480"/>
              </a:spcBef>
              <a:spcAft>
                <a:spcPts val="0"/>
              </a:spcAft>
              <a:buNone/>
            </a:pPr>
            <a:r>
              <a:rPr lang="en-US" sz="2100"/>
              <a:t>(চ) কোনো কম্পিউটার, কম্পিউটার সিস্টেম বা কম্পিউটার নেটওয়ার্কে অন্যায়ভাবে হস্তক্ষেপ বা কারসাজি করিয়া কোনো ব্যক্তির সেবা গ্রহণ বার্যকধাৃত চার্জ অন্যের হিসাবে জমা করেন বা করিবার চেষ্টা করেন,</a:t>
            </a:r>
            <a:endParaRPr sz="2100"/>
          </a:p>
          <a:p>
            <a:pPr indent="-53339" lvl="0" marL="182880" rtl="0" algn="l">
              <a:spcBef>
                <a:spcPts val="480"/>
              </a:spcBef>
              <a:spcAft>
                <a:spcPts val="0"/>
              </a:spcAft>
              <a:buNone/>
            </a:pPr>
            <a:r>
              <a:rPr lang="en-US" sz="2100"/>
              <a:t>তাহা হইলে উক্ত ব্যক্তির অনুরূপ কার্য হইবে একটি অপরাধ।</a:t>
            </a:r>
            <a:endParaRPr sz="2100"/>
          </a:p>
          <a:p>
            <a:pPr indent="-53339" lvl="0" marL="182880" rtl="0" algn="l">
              <a:spcBef>
                <a:spcPts val="480"/>
              </a:spcBef>
              <a:spcAft>
                <a:spcPts val="0"/>
              </a:spcAft>
              <a:buNone/>
            </a:pPr>
            <a:r>
              <a:t/>
            </a:r>
            <a:endParaRPr sz="2100"/>
          </a:p>
          <a:p>
            <a:pPr indent="-53339" lvl="0" marL="182880" rtl="0" algn="l">
              <a:spcBef>
                <a:spcPts val="480"/>
              </a:spcBef>
              <a:spcAft>
                <a:spcPts val="0"/>
              </a:spcAft>
              <a:buNone/>
            </a:pPr>
            <a:r>
              <a:rPr lang="en-US" sz="2100"/>
              <a:t>(২) যদি কোনো ব্যক্তি উপ-ধারা (১) এর অধীন কোনো অপরাধ সংঘটন করেন, তাহা হইলে তিনি অনধিক ৭(সাত) বৎসর কারাদ-ে, বা অনধিক ১০ (দশ) লক্ষ টাকা অর্থদ-ে, বা উভয় দ-ে দ-িত হইবেন।</a:t>
            </a:r>
            <a:endParaRPr sz="2100"/>
          </a:p>
          <a:p>
            <a:pPr indent="-53339" lvl="0" marL="182880" rtl="0" algn="l">
              <a:spcBef>
                <a:spcPts val="480"/>
              </a:spcBef>
              <a:spcAft>
                <a:spcPts val="0"/>
              </a:spcAft>
              <a:buNone/>
            </a:pPr>
            <a:r>
              <a:t/>
            </a:r>
            <a:endParaRPr sz="2100"/>
          </a:p>
          <a:p>
            <a:pPr indent="-53339" lvl="0" marL="182880" rtl="0" algn="l">
              <a:spcBef>
                <a:spcPts val="480"/>
              </a:spcBef>
              <a:spcAft>
                <a:spcPts val="0"/>
              </a:spcAft>
              <a:buNone/>
            </a:pPr>
            <a:r>
              <a:rPr lang="en-US" sz="2100"/>
              <a:t>(৩) যদি কোনো ব্যক্তি উপ-ধারা (১) এ উল্লিখিত অপরাধ দ্বিতীয়বার বা পুনঃপুন সংঘটন করেন, তাহা হইলে তিনি অনধিক ১০ (দশ) বৎসর কারাদ-ে, বা অনধিক ২৫ (পঁচিশ) লক্ষ টাকা অর্থদ-ে, বা উভয় দ-ে দ-িত হইবেন।</a:t>
            </a:r>
            <a:endParaRPr sz="2100"/>
          </a:p>
          <a:p>
            <a:pPr indent="-53339" lvl="0" marL="182880" rtl="0" algn="l">
              <a:spcBef>
                <a:spcPts val="480"/>
              </a:spcBef>
              <a:spcAft>
                <a:spcPts val="0"/>
              </a:spcAft>
              <a:buNone/>
            </a:pPr>
            <a:r>
              <a:t/>
            </a:r>
            <a:endParaRPr sz="2100"/>
          </a:p>
          <a:p>
            <a:pPr indent="-53339" lvl="0" marL="182880" rtl="0" algn="l">
              <a:spcBef>
                <a:spcPts val="480"/>
              </a:spcBef>
              <a:spcAft>
                <a:spcPts val="0"/>
              </a:spcAft>
              <a:buNone/>
            </a:pPr>
            <a:r>
              <a:t/>
            </a:r>
            <a:endParaRPr sz="2100"/>
          </a:p>
          <a:p>
            <a:pPr indent="-53339" lvl="0" marL="182880" rtl="0" algn="l">
              <a:spcBef>
                <a:spcPts val="480"/>
              </a:spcBef>
              <a:spcAft>
                <a:spcPts val="0"/>
              </a:spcAft>
              <a:buNone/>
            </a:pPr>
            <a:r>
              <a:t/>
            </a:r>
            <a:endParaRPr sz="2100"/>
          </a:p>
          <a:p>
            <a:pPr indent="-53339" lvl="0" marL="182880" rtl="0" algn="l">
              <a:spcBef>
                <a:spcPts val="480"/>
              </a:spcBef>
              <a:spcAft>
                <a:spcPts val="0"/>
              </a:spcAft>
              <a:buNone/>
            </a:pPr>
            <a:r>
              <a:t/>
            </a:r>
            <a:endParaRPr sz="2100"/>
          </a:p>
          <a:p>
            <a:pPr indent="-53339" lvl="0" marL="182880" rtl="0" algn="l">
              <a:spcBef>
                <a:spcPts val="480"/>
              </a:spcBef>
              <a:spcAft>
                <a:spcPts val="0"/>
              </a:spcAft>
              <a:buNone/>
            </a:pPr>
            <a:r>
              <a:t/>
            </a:r>
            <a:endParaRPr sz="2100"/>
          </a:p>
          <a:p>
            <a:pPr indent="-53339" lvl="0" marL="182880" rtl="0" algn="l">
              <a:spcBef>
                <a:spcPts val="480"/>
              </a:spcBef>
              <a:spcAft>
                <a:spcPts val="0"/>
              </a:spcAft>
              <a:buNone/>
            </a:pPr>
            <a:r>
              <a:t/>
            </a:r>
            <a:endParaRPr sz="2100"/>
          </a:p>
          <a:p>
            <a:pPr indent="-53339" lvl="0" marL="182880" rtl="0" algn="l">
              <a:spcBef>
                <a:spcPts val="480"/>
              </a:spcBef>
              <a:spcAft>
                <a:spcPts val="0"/>
              </a:spcAft>
              <a:buNone/>
            </a:pPr>
            <a:r>
              <a:t/>
            </a:r>
            <a:endParaRPr sz="2100"/>
          </a:p>
          <a:p>
            <a:pPr indent="-53339" lvl="0" marL="182880" rtl="0" algn="l">
              <a:spcBef>
                <a:spcPts val="480"/>
              </a:spcBef>
              <a:spcAft>
                <a:spcPts val="0"/>
              </a:spcAft>
              <a:buSzPts val="2040"/>
              <a:buNone/>
            </a:pPr>
            <a:r>
              <a:t/>
            </a:r>
            <a:endParaRPr sz="2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7"/>
          <p:cNvSpPr txBox="1"/>
          <p:nvPr>
            <p:ph type="title"/>
          </p:nvPr>
        </p:nvSpPr>
        <p:spPr>
          <a:xfrm>
            <a:off x="457200" y="990600"/>
            <a:ext cx="82296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200"/>
              <a:t>২০। কম্পিউটার সোর্স কোড পরিবর্তন সংক্রান্ত অপরাধ ও দ- (জামিন যোগ্য)</a:t>
            </a:r>
            <a:endParaRPr sz="3200"/>
          </a:p>
          <a:p>
            <a:pPr indent="0" lvl="0" marL="0" rtl="0" algn="l">
              <a:spcBef>
                <a:spcPts val="0"/>
              </a:spcBef>
              <a:spcAft>
                <a:spcPts val="0"/>
              </a:spcAft>
              <a:buNone/>
            </a:pPr>
            <a:r>
              <a:t/>
            </a:r>
            <a:endParaRPr sz="3200"/>
          </a:p>
          <a:p>
            <a:pPr indent="0" lvl="0" marL="0" rtl="0" algn="l">
              <a:spcBef>
                <a:spcPts val="0"/>
              </a:spcBef>
              <a:spcAft>
                <a:spcPts val="0"/>
              </a:spcAft>
              <a:buClr>
                <a:schemeClr val="dk2"/>
              </a:buClr>
              <a:buSzPts val="3200"/>
              <a:buFont typeface="Arial"/>
              <a:buNone/>
            </a:pPr>
            <a:r>
              <a:t/>
            </a:r>
            <a:endParaRPr sz="3200"/>
          </a:p>
        </p:txBody>
      </p:sp>
      <p:sp>
        <p:nvSpPr>
          <p:cNvPr id="179" name="Google Shape;179;p27"/>
          <p:cNvSpPr txBox="1"/>
          <p:nvPr>
            <p:ph idx="1" type="body"/>
          </p:nvPr>
        </p:nvSpPr>
        <p:spPr>
          <a:xfrm>
            <a:off x="457200" y="1447800"/>
            <a:ext cx="8229600" cy="5029200"/>
          </a:xfrm>
          <a:prstGeom prst="rect">
            <a:avLst/>
          </a:prstGeom>
          <a:noFill/>
          <a:ln>
            <a:noFill/>
          </a:ln>
        </p:spPr>
        <p:txBody>
          <a:bodyPr anchorCtr="0" anchor="t" bIns="45700" lIns="91425" spcFirstLastPara="1" rIns="91425" wrap="square" tIns="45700">
            <a:noAutofit/>
          </a:bodyPr>
          <a:lstStyle/>
          <a:p>
            <a:pPr indent="-53339" lvl="0" marL="182880" rtl="0" algn="l">
              <a:lnSpc>
                <a:spcPct val="90000"/>
              </a:lnSpc>
              <a:spcBef>
                <a:spcPts val="480"/>
              </a:spcBef>
              <a:spcAft>
                <a:spcPts val="0"/>
              </a:spcAft>
              <a:buNone/>
            </a:pPr>
            <a:r>
              <a:rPr lang="en-US" sz="2200"/>
              <a:t>১) যদি কোনো ব্যক্তি ইচ্ছাকৃতভাবে বা জ্ঞাতসারে কোনো কম্পিউটার প্রোগ্রাম, কম্পিউটার  সিস্টেম বা কম্পিউটার নেটওয়ার্কে ব্যবহৃত কম্পিউটার সোর্স কোড গোপন, ধ্বংস বা পরিবর্তন করেন, বা অন্য কোনো ব্যক্তির মাধ্যমে উক্ত কোড, প্রোগ্রাম, সিস্টেম বা নেটওয়ার্ক গোপন, ধ্বংস বা পরিবর্তন করিবার চেষ্টা করেন, এবং উক্ত সোর্স কোডটি যদি সংরক্ষণযোগ্য বা রক্ষণাবেক্ষণ যোগ্য হয়, তাহা হইলে উক্ত ব্যক্তির অনুরূপ কার্য হইবে একটি অপরাধ।</a:t>
            </a:r>
            <a:endParaRPr sz="2200"/>
          </a:p>
          <a:p>
            <a:pPr indent="-53339" lvl="0" marL="182880" rtl="0" algn="l">
              <a:lnSpc>
                <a:spcPct val="90000"/>
              </a:lnSpc>
              <a:spcBef>
                <a:spcPts val="480"/>
              </a:spcBef>
              <a:spcAft>
                <a:spcPts val="0"/>
              </a:spcAft>
              <a:buNone/>
            </a:pPr>
            <a:r>
              <a:t/>
            </a:r>
            <a:endParaRPr sz="2200"/>
          </a:p>
          <a:p>
            <a:pPr indent="-53339" lvl="0" marL="182880" rtl="0" algn="l">
              <a:lnSpc>
                <a:spcPct val="90000"/>
              </a:lnSpc>
              <a:spcBef>
                <a:spcPts val="480"/>
              </a:spcBef>
              <a:spcAft>
                <a:spcPts val="0"/>
              </a:spcAft>
              <a:buNone/>
            </a:pPr>
            <a:r>
              <a:rPr lang="en-US" sz="2200"/>
              <a:t>(২)যদি কোনো ব্যক্তি উপ-ধারা (১) এর অধীন কোনো অপরাধ সংঘটন করেন, তাহা হইলে তিনি অনধিক ৩ (তিন) বৎসর কারাদ-ে, বা অনধিক ৩ (তিন) লক্ষ টাকা অর্থদ-ে, বা উভয় দ-ে দ-িত হইবেন।</a:t>
            </a:r>
            <a:endParaRPr sz="2200"/>
          </a:p>
          <a:p>
            <a:pPr indent="-53339" lvl="0" marL="182880" rtl="0" algn="l">
              <a:lnSpc>
                <a:spcPct val="90000"/>
              </a:lnSpc>
              <a:spcBef>
                <a:spcPts val="480"/>
              </a:spcBef>
              <a:spcAft>
                <a:spcPts val="0"/>
              </a:spcAft>
              <a:buNone/>
            </a:pPr>
            <a:r>
              <a:t/>
            </a:r>
            <a:endParaRPr sz="2200"/>
          </a:p>
          <a:p>
            <a:pPr indent="-53339" lvl="0" marL="182880" rtl="0" algn="l">
              <a:lnSpc>
                <a:spcPct val="90000"/>
              </a:lnSpc>
              <a:spcBef>
                <a:spcPts val="480"/>
              </a:spcBef>
              <a:spcAft>
                <a:spcPts val="0"/>
              </a:spcAft>
              <a:buNone/>
            </a:pPr>
            <a:r>
              <a:rPr lang="en-US" sz="2200"/>
              <a:t>(৩) যদি কোনো ব্যক্তি উপ-ধারা (১) এ উল্লিখিত অপরাধ দ্বিতীয় বার বা পুনঃপুন সংঘটন করেন, তাহা হইলে তিনি অনধিক ৫ (পাঁচ) বৎসর কারাদ-ে, বাঅনধিক ৫ (পাঁচ) লক্ষ টাকা অর্থদ-ে, বা উভয় দ-ে দ-িত হইবেন।</a:t>
            </a:r>
            <a:endParaRPr sz="2200"/>
          </a:p>
          <a:p>
            <a:pPr indent="-53339" lvl="0" marL="182880" rtl="0" algn="l">
              <a:lnSpc>
                <a:spcPct val="90000"/>
              </a:lnSpc>
              <a:spcBef>
                <a:spcPts val="480"/>
              </a:spcBef>
              <a:spcAft>
                <a:spcPts val="0"/>
              </a:spcAft>
              <a:buSzPts val="2040"/>
              <a:buNone/>
            </a:pPr>
            <a:r>
              <a:t/>
            </a:r>
            <a:endParaRPr sz="2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8"/>
          <p:cNvSpPr txBox="1"/>
          <p:nvPr>
            <p:ph type="title"/>
          </p:nvPr>
        </p:nvSpPr>
        <p:spPr>
          <a:xfrm>
            <a:off x="457200" y="990600"/>
            <a:ext cx="8229600" cy="9906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sz="3100"/>
              <a:t>২১। মুক্তিযুদ্ধ, মুক্তিযুদ্ধের চেতনা, জাতির পিতা, জাতীয় সংগীতাতীয়বা পতাকারজ বিরুদ্ধে কোনো প্রকার প্রপাগান্ডা বা প্রচারণার দ-।</a:t>
            </a:r>
            <a:endParaRPr sz="3100"/>
          </a:p>
          <a:p>
            <a:pPr indent="0" lvl="0" marL="0" rtl="0" algn="l">
              <a:spcBef>
                <a:spcPts val="0"/>
              </a:spcBef>
              <a:spcAft>
                <a:spcPts val="0"/>
              </a:spcAft>
              <a:buNone/>
            </a:pPr>
            <a:r>
              <a:t/>
            </a:r>
            <a:endParaRPr sz="3100"/>
          </a:p>
          <a:p>
            <a:pPr indent="0" lvl="0" marL="0" rtl="0" algn="l">
              <a:spcBef>
                <a:spcPts val="0"/>
              </a:spcBef>
              <a:spcAft>
                <a:spcPts val="0"/>
              </a:spcAft>
              <a:buClr>
                <a:schemeClr val="dk2"/>
              </a:buClr>
              <a:buSzPct val="100000"/>
              <a:buFont typeface="Arial"/>
              <a:buNone/>
            </a:pPr>
            <a:r>
              <a:t/>
            </a:r>
            <a:endParaRPr sz="3100"/>
          </a:p>
        </p:txBody>
      </p:sp>
      <p:sp>
        <p:nvSpPr>
          <p:cNvPr id="185" name="Google Shape;185;p28"/>
          <p:cNvSpPr txBox="1"/>
          <p:nvPr>
            <p:ph idx="1" type="body"/>
          </p:nvPr>
        </p:nvSpPr>
        <p:spPr>
          <a:xfrm>
            <a:off x="457200" y="1752600"/>
            <a:ext cx="8229600" cy="5257800"/>
          </a:xfrm>
          <a:prstGeom prst="rect">
            <a:avLst/>
          </a:prstGeom>
          <a:noFill/>
          <a:ln>
            <a:noFill/>
          </a:ln>
        </p:spPr>
        <p:txBody>
          <a:bodyPr anchorCtr="0" anchor="t" bIns="45700" lIns="91425" spcFirstLastPara="1" rIns="91425" wrap="square" tIns="45700">
            <a:noAutofit/>
          </a:bodyPr>
          <a:lstStyle/>
          <a:p>
            <a:pPr indent="-53339" lvl="0" marL="182880" rtl="0" algn="l">
              <a:spcBef>
                <a:spcPts val="480"/>
              </a:spcBef>
              <a:spcAft>
                <a:spcPts val="0"/>
              </a:spcAft>
              <a:buNone/>
            </a:pPr>
            <a:r>
              <a:rPr lang="en-US" sz="2200"/>
              <a:t>(১) যদি কোনো ব্যক্তি ডিজিটাল মাধ্যমে বাংলাদেশের মুক্তিযুদ্ধ, মুক্তিযুদ্ধের চেতনা, জাতির পিতা, জাতীয় সংগীতজাতীয়বা পতাকার বিরুদ্ধে কোনো প্রকার প্রপাগান্ডা ও প্রচারণা চালান বা উহাতে মদদ প্রদান করেন, হইলেতাহা উক্ত ব্যক্তির অনুরূপ কার্য হইবে একটি অপরাধ।</a:t>
            </a:r>
            <a:endParaRPr sz="2200"/>
          </a:p>
          <a:p>
            <a:pPr indent="-53339" lvl="0" marL="182880" rtl="0" algn="l">
              <a:spcBef>
                <a:spcPts val="480"/>
              </a:spcBef>
              <a:spcAft>
                <a:spcPts val="0"/>
              </a:spcAft>
              <a:buNone/>
            </a:pPr>
            <a:r>
              <a:t/>
            </a:r>
            <a:endParaRPr sz="2200"/>
          </a:p>
          <a:p>
            <a:pPr indent="-53339" lvl="0" marL="182880" rtl="0" algn="l">
              <a:spcBef>
                <a:spcPts val="480"/>
              </a:spcBef>
              <a:spcAft>
                <a:spcPts val="0"/>
              </a:spcAft>
              <a:buNone/>
            </a:pPr>
            <a:r>
              <a:rPr lang="en-US" sz="2200"/>
              <a:t>(২) যদি কোনো ব্যক্তি উপ-ধারা (১) এর অধীন কোনো অপরাধ সংঘটন করেন, তাহা হইলে তিনি অনধিক ১০ (দশ) বৎসর কারাদ-ে, বা অনধিক ১(এক) কোটি টাকা অর্থদ-ে, বা উভয় দন্ডে দণ্ডিত  হইবেন।</a:t>
            </a:r>
            <a:endParaRPr sz="2200"/>
          </a:p>
          <a:p>
            <a:pPr indent="-53339" lvl="0" marL="182880" rtl="0" algn="l">
              <a:spcBef>
                <a:spcPts val="480"/>
              </a:spcBef>
              <a:spcAft>
                <a:spcPts val="0"/>
              </a:spcAft>
              <a:buNone/>
            </a:pPr>
            <a:r>
              <a:t/>
            </a:r>
            <a:endParaRPr sz="2200"/>
          </a:p>
          <a:p>
            <a:pPr indent="-53339" lvl="0" marL="182880" rtl="0" algn="l">
              <a:spcBef>
                <a:spcPts val="480"/>
              </a:spcBef>
              <a:spcAft>
                <a:spcPts val="0"/>
              </a:spcAft>
              <a:buNone/>
            </a:pPr>
            <a:r>
              <a:rPr lang="en-US" sz="2200"/>
              <a:t>(৩) যদি কোনো ব্যক্তি উপ-ধারা (১) এ উল্লিখিত অপরাধ দ্বিতীয় বার বা পুনঃপুন সংঘটন করেন, তাহা হইলে তিনি যাবজ্জীবন কারাদ-ে, বা ৩(তিন) কোটি টাকা অর্থদ-ে, বা উভয় দন্ডে  দণ্ডিত  হইবেন।</a:t>
            </a:r>
            <a:endParaRPr sz="2200"/>
          </a:p>
          <a:p>
            <a:pPr indent="-53339" lvl="0" marL="182880" rtl="0" algn="l">
              <a:spcBef>
                <a:spcPts val="480"/>
              </a:spcBef>
              <a:spcAft>
                <a:spcPts val="0"/>
              </a:spcAft>
              <a:buNone/>
            </a:pPr>
            <a:r>
              <a:t/>
            </a:r>
            <a:endParaRPr sz="2200"/>
          </a:p>
          <a:p>
            <a:pPr indent="-53339" lvl="0" marL="182880" rtl="0" algn="l">
              <a:spcBef>
                <a:spcPts val="480"/>
              </a:spcBef>
              <a:spcAft>
                <a:spcPts val="0"/>
              </a:spcAft>
              <a:buSzPts val="2040"/>
              <a:buNone/>
            </a:pPr>
            <a:r>
              <a:t/>
            </a:r>
            <a:endParaRPr sz="2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9"/>
          <p:cNvSpPr txBox="1"/>
          <p:nvPr>
            <p:ph type="title"/>
          </p:nvPr>
        </p:nvSpPr>
        <p:spPr>
          <a:xfrm>
            <a:off x="457200" y="609600"/>
            <a:ext cx="8229600" cy="9906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sz="2800"/>
              <a:t>২২। ডিজিটাল বা ইলেকট্রনিক জালিয়াতি।</a:t>
            </a:r>
            <a:endParaRPr sz="2800"/>
          </a:p>
          <a:p>
            <a:pPr indent="0" lvl="0" marL="0" rtl="0" algn="l">
              <a:spcBef>
                <a:spcPts val="0"/>
              </a:spcBef>
              <a:spcAft>
                <a:spcPts val="0"/>
              </a:spcAft>
              <a:buNone/>
            </a:pPr>
            <a:r>
              <a:t/>
            </a:r>
            <a:endParaRPr sz="2800"/>
          </a:p>
          <a:p>
            <a:pPr indent="0" lvl="0" marL="0" rtl="0" algn="l">
              <a:spcBef>
                <a:spcPts val="0"/>
              </a:spcBef>
              <a:spcAft>
                <a:spcPts val="0"/>
              </a:spcAft>
              <a:buClr>
                <a:schemeClr val="dk2"/>
              </a:buClr>
              <a:buSzPct val="100000"/>
              <a:buFont typeface="Arial"/>
              <a:buNone/>
            </a:pPr>
            <a:r>
              <a:t/>
            </a:r>
            <a:endParaRPr sz="2800"/>
          </a:p>
        </p:txBody>
      </p:sp>
      <p:sp>
        <p:nvSpPr>
          <p:cNvPr id="191" name="Google Shape;191;p29"/>
          <p:cNvSpPr txBox="1"/>
          <p:nvPr>
            <p:ph idx="1" type="body"/>
          </p:nvPr>
        </p:nvSpPr>
        <p:spPr>
          <a:xfrm>
            <a:off x="457200" y="1447800"/>
            <a:ext cx="8229600" cy="5029200"/>
          </a:xfrm>
          <a:prstGeom prst="rect">
            <a:avLst/>
          </a:prstGeom>
          <a:noFill/>
          <a:ln>
            <a:noFill/>
          </a:ln>
        </p:spPr>
        <p:txBody>
          <a:bodyPr anchorCtr="0" anchor="t" bIns="45700" lIns="91425" spcFirstLastPara="1" rIns="91425" wrap="square" tIns="45700">
            <a:noAutofit/>
          </a:bodyPr>
          <a:lstStyle/>
          <a:p>
            <a:pPr indent="-53339" lvl="0" marL="182880" rtl="0" algn="l">
              <a:spcBef>
                <a:spcPts val="480"/>
              </a:spcBef>
              <a:spcAft>
                <a:spcPts val="0"/>
              </a:spcAft>
              <a:buNone/>
            </a:pPr>
            <a:r>
              <a:rPr lang="en-US" sz="2100"/>
              <a:t>(১) যদি কোনো ব্যক্তি ডিজিটাল বা ইলেকট্রনিক মাধ্যম ব্যবহার করিয়া জালিয়াতি করেন, তাহা হইলে উক্ত ব্যক্তির অনুরূপ কার্য হইবে একটি অপরাধ।</a:t>
            </a:r>
            <a:endParaRPr sz="2100"/>
          </a:p>
          <a:p>
            <a:pPr indent="-53339" lvl="0" marL="182880" rtl="0" algn="l">
              <a:spcBef>
                <a:spcPts val="480"/>
              </a:spcBef>
              <a:spcAft>
                <a:spcPts val="0"/>
              </a:spcAft>
              <a:buNone/>
            </a:pPr>
            <a:r>
              <a:rPr lang="en-US" sz="2100"/>
              <a:t>(২) যদি কোনো ব্যক্তি উপ-ধারা (১) এর অধীন কোনো অপরাধ সংঘটন করেন, তাহা হইলে তিনি অনধিক ৫(পাঁচ) বৎসর কারাদ-ে, বা অনধিক ৫ (পাঁচ) লক্ষটাকা অর্থদ-ে, বা উভয় দ-ে দণ্ডিত  হইবেন।</a:t>
            </a:r>
            <a:endParaRPr sz="2100"/>
          </a:p>
          <a:p>
            <a:pPr indent="-53339" lvl="0" marL="182880" rtl="0" algn="l">
              <a:spcBef>
                <a:spcPts val="480"/>
              </a:spcBef>
              <a:spcAft>
                <a:spcPts val="0"/>
              </a:spcAft>
              <a:buNone/>
            </a:pPr>
            <a:r>
              <a:rPr lang="en-US" sz="2100"/>
              <a:t>(৩) যদি কোনো ব্যক্তি উপ-ধারা (১) এ উল্লিখিত অপরাধ দ্বিতীয় বার বা পুনঃপুন সংঘটন করেন তাহা হইলে তিনি অনধিক ৭(সাত) বৎসর কারাদ-ে, বা অনধিক ১০ (দশ) লক্ষ টাকা অর্থদ-ে, বা উভয় দ-ে দদণ্ডিত  হইবেন।</a:t>
            </a:r>
            <a:endParaRPr sz="2100"/>
          </a:p>
          <a:p>
            <a:pPr indent="0" lvl="0" marL="129540" rtl="0" algn="l">
              <a:spcBef>
                <a:spcPts val="480"/>
              </a:spcBef>
              <a:spcAft>
                <a:spcPts val="0"/>
              </a:spcAft>
              <a:buNone/>
            </a:pPr>
            <a:r>
              <a:t/>
            </a:r>
            <a:endParaRPr sz="2100"/>
          </a:p>
          <a:p>
            <a:pPr indent="-53339" lvl="0" marL="182880" rtl="0" algn="l">
              <a:spcBef>
                <a:spcPts val="480"/>
              </a:spcBef>
              <a:spcAft>
                <a:spcPts val="0"/>
              </a:spcAft>
              <a:buNone/>
            </a:pPr>
            <a:r>
              <a:rPr lang="en-US" sz="2100"/>
              <a:t>   (ব্যাখ্যাঃ </a:t>
            </a:r>
            <a:r>
              <a:rPr i="1" lang="en-US" sz="1800"/>
              <a:t>এই ধারার উদ্দেশ্য পূরণকল্পে,“ডিজিটাল বা ইলেকট্রনিক জালিয়াতি”অর্থ কোনো ব্যক্তি কর্তৃক বিনা অধিকারে বা প্রদত্ত অধিকারের অতিরিক্ত বহিসাবো অনধিকার চর্চার মাধ্যমে কোনো কম্পিউটার বা ডিজিটাল ডিভাইসের ইনপুট বা আউটপুট প্রস্তুত,পরিবর্তন, মুছিয়া ফেলা ও লুকানোর মাধ্যমে অশুদ্ধ ডাটা বা প্রোগ্রাম, তথ্য বা ভ্রান্ত কার্য, তথ্য , কম্পিউটার সিস্টেম বা ডিজিটাল নেটওয়ার্ক পরিচালনা।)</a:t>
            </a:r>
            <a:endParaRPr i="1" sz="1800"/>
          </a:p>
          <a:p>
            <a:pPr indent="-53339" lvl="0" marL="182880" rtl="0" algn="l">
              <a:spcBef>
                <a:spcPts val="480"/>
              </a:spcBef>
              <a:spcAft>
                <a:spcPts val="0"/>
              </a:spcAft>
              <a:buNone/>
            </a:pPr>
            <a:r>
              <a:t/>
            </a:r>
            <a:endParaRPr sz="2100"/>
          </a:p>
          <a:p>
            <a:pPr indent="-53339" lvl="0" marL="182880" rtl="0" algn="l">
              <a:spcBef>
                <a:spcPts val="480"/>
              </a:spcBef>
              <a:spcAft>
                <a:spcPts val="0"/>
              </a:spcAft>
              <a:buNone/>
            </a:pPr>
            <a:r>
              <a:t/>
            </a:r>
            <a:endParaRPr sz="2100"/>
          </a:p>
          <a:p>
            <a:pPr indent="-53339" lvl="0" marL="182880" rtl="0" algn="l">
              <a:spcBef>
                <a:spcPts val="480"/>
              </a:spcBef>
              <a:spcAft>
                <a:spcPts val="0"/>
              </a:spcAft>
              <a:buSzPts val="2040"/>
              <a:buNone/>
            </a:pPr>
            <a:r>
              <a:t/>
            </a:r>
            <a:endParaRPr sz="2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0"/>
          <p:cNvSpPr txBox="1"/>
          <p:nvPr>
            <p:ph type="title"/>
          </p:nvPr>
        </p:nvSpPr>
        <p:spPr>
          <a:xfrm>
            <a:off x="457200" y="533400"/>
            <a:ext cx="8229600" cy="762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2400"/>
              <a:buFont typeface="Arial"/>
              <a:buNone/>
            </a:pPr>
            <a:r>
              <a:rPr lang="en-US" sz="2400"/>
              <a:t>২৩। ডিজিটাল বা ইলেকট্রনিক প্রতারণা।</a:t>
            </a:r>
            <a:endParaRPr sz="2400">
              <a:latin typeface="Arial"/>
              <a:ea typeface="Arial"/>
              <a:cs typeface="Arial"/>
              <a:sym typeface="Arial"/>
            </a:endParaRPr>
          </a:p>
        </p:txBody>
      </p:sp>
      <p:sp>
        <p:nvSpPr>
          <p:cNvPr id="197" name="Google Shape;197;p30"/>
          <p:cNvSpPr txBox="1"/>
          <p:nvPr>
            <p:ph idx="1" type="body"/>
          </p:nvPr>
        </p:nvSpPr>
        <p:spPr>
          <a:xfrm>
            <a:off x="457200" y="1676400"/>
            <a:ext cx="8229600" cy="5257800"/>
          </a:xfrm>
          <a:prstGeom prst="rect">
            <a:avLst/>
          </a:prstGeom>
          <a:noFill/>
          <a:ln>
            <a:noFill/>
          </a:ln>
        </p:spPr>
        <p:txBody>
          <a:bodyPr anchorCtr="0" anchor="t" bIns="45700" lIns="91425" spcFirstLastPara="1" rIns="91425" wrap="square" tIns="45700">
            <a:normAutofit fontScale="62500" lnSpcReduction="10000"/>
          </a:bodyPr>
          <a:lstStyle/>
          <a:p>
            <a:pPr indent="-182880" lvl="0" marL="182880" rtl="0" algn="just">
              <a:spcBef>
                <a:spcPts val="408"/>
              </a:spcBef>
              <a:spcAft>
                <a:spcPts val="0"/>
              </a:spcAft>
              <a:buNone/>
            </a:pPr>
            <a:r>
              <a:rPr lang="en-US" sz="2600"/>
              <a:t>	(১) যদি কোনো ব্যক্তি ডিজিটাল বা ইলেকট্রনিক মাধ্যম ব্যবহার করিয়া প্রতারণা করেন, তাহা হইলে উক্ত ব্যক্তির অনুরূপ কার্য হইবে একটি অপরাধ।</a:t>
            </a:r>
            <a:endParaRPr sz="2600"/>
          </a:p>
          <a:p>
            <a:pPr indent="-182880" lvl="0" marL="182880" rtl="0" algn="just">
              <a:spcBef>
                <a:spcPts val="408"/>
              </a:spcBef>
              <a:spcAft>
                <a:spcPts val="0"/>
              </a:spcAft>
              <a:buNone/>
            </a:pPr>
            <a:r>
              <a:t/>
            </a:r>
            <a:endParaRPr sz="2600"/>
          </a:p>
          <a:p>
            <a:pPr indent="-182880" lvl="0" marL="182880" rtl="0" algn="just">
              <a:spcBef>
                <a:spcPts val="408"/>
              </a:spcBef>
              <a:spcAft>
                <a:spcPts val="0"/>
              </a:spcAft>
              <a:buNone/>
            </a:pPr>
            <a:r>
              <a:rPr lang="en-US" sz="2600"/>
              <a:t>	(২)যদি কোনো ব্যক্তি উপ-ধারা (১) এর অধীন কোনো অপরাধ সংঘটন করেন, তাহা হইলে তিনি অনধিক ৫ (পাঁচ) বৎসর কারাদ-ে, বা অনধিক ৫ (পাঁচ)ক্ষলটাকা অর্থদ-ে, বা উভয় দ-ে দ-িত হইবেন।</a:t>
            </a:r>
            <a:endParaRPr sz="2600"/>
          </a:p>
          <a:p>
            <a:pPr indent="-182880" lvl="0" marL="182880" rtl="0" algn="just">
              <a:spcBef>
                <a:spcPts val="408"/>
              </a:spcBef>
              <a:spcAft>
                <a:spcPts val="0"/>
              </a:spcAft>
              <a:buNone/>
            </a:pPr>
            <a:r>
              <a:t/>
            </a:r>
            <a:endParaRPr sz="2600"/>
          </a:p>
          <a:p>
            <a:pPr indent="-182880" lvl="0" marL="182880" rtl="0" algn="just">
              <a:spcBef>
                <a:spcPts val="408"/>
              </a:spcBef>
              <a:spcAft>
                <a:spcPts val="0"/>
              </a:spcAft>
              <a:buNone/>
            </a:pPr>
            <a:r>
              <a:rPr lang="en-US" sz="2600"/>
              <a:t>	(৩) যদি কোনো ব্যক্তি উপ-ধারা (১) এ উল্লিখিত অপরাধ দ্বিতীয় বার বা পুনঃপুন সংঘটন করেন, তাহা হইলে তিনি অনধিক ৭(সাত) বৎসর কারাদ-ে, বা অনধিক ১০ (দশ) লক্ষ টাকা অর্থদ-ে, বা উভয় দ-ে দ-িত হইবেন।</a:t>
            </a:r>
            <a:endParaRPr sz="2600"/>
          </a:p>
          <a:p>
            <a:pPr indent="-182880" lvl="0" marL="182880" rtl="0" algn="just">
              <a:spcBef>
                <a:spcPts val="408"/>
              </a:spcBef>
              <a:spcAft>
                <a:spcPts val="0"/>
              </a:spcAft>
              <a:buNone/>
            </a:pPr>
            <a:r>
              <a:t/>
            </a:r>
            <a:endParaRPr sz="2600"/>
          </a:p>
          <a:p>
            <a:pPr indent="-182880" lvl="0" marL="182880" rtl="0" algn="just">
              <a:spcBef>
                <a:spcPts val="408"/>
              </a:spcBef>
              <a:spcAft>
                <a:spcPts val="0"/>
              </a:spcAft>
              <a:buNone/>
            </a:pPr>
            <a:r>
              <a:rPr lang="en-US" sz="2600"/>
              <a:t>  (ব্যাখ্যা এই ধারার উদ্দেশ্য পূরণকল্পে,“ডিজিটাল বা ইলেকট্রনিক প্রতারণা” অর্থ কোনো ব্যক্তি কর্তৃক ইচ্ছাকৃত ভাবে বা জ্ঞাতসারে অথবা অনুমতি ব্যতিরেকে কো না কম্পিউটার প্রোগ্রাম, কম্পিউটার সিস্টেম, কম্পিউটার নেটওয়ার্ক, ডিজিটাল ডিভাইস, ডিজিটাল সিস্টেম, ডিজিটাল নেটওয়ার্কে বা সামাজিক যোগাযোগ মাধ্যমের কোনো তথ্য পরিবর্তন করা, মুছিয়া ফেলা, নূতন কোনো তথ্যের সংযুক্তি বা বিকৃতি ঘটানোর মাধ্যমে উহার মূল্য বা উপযোগিতা হ্রাস করা, তাহার নিজের বা অন্য কোনো ব্যক্তির কোনো সুবিধা প্রাপ্তির বা ক্ষতি করিবার চেষ্টা করা বা ছলনার আশ্রয় গ্রহণ করা।)</a:t>
            </a:r>
            <a:endParaRPr sz="2600"/>
          </a:p>
          <a:p>
            <a:pPr indent="-182880" lvl="0" marL="182880" rtl="0" algn="just">
              <a:spcBef>
                <a:spcPts val="408"/>
              </a:spcBef>
              <a:spcAft>
                <a:spcPts val="0"/>
              </a:spcAft>
              <a:buNone/>
            </a:pPr>
            <a:r>
              <a:t/>
            </a:r>
            <a:endParaRPr sz="2600"/>
          </a:p>
          <a:p>
            <a:pPr indent="-182880" lvl="0" marL="182880" rtl="0" algn="just">
              <a:spcBef>
                <a:spcPts val="408"/>
              </a:spcBef>
              <a:spcAft>
                <a:spcPts val="0"/>
              </a:spcAft>
              <a:buNone/>
            </a:pPr>
            <a:r>
              <a:t/>
            </a:r>
            <a:endParaRPr sz="2600"/>
          </a:p>
          <a:p>
            <a:pPr indent="-182880" lvl="0" marL="182880" rtl="0" algn="just">
              <a:spcBef>
                <a:spcPts val="408"/>
              </a:spcBef>
              <a:spcAft>
                <a:spcPts val="0"/>
              </a:spcAft>
              <a:buNone/>
            </a:pPr>
            <a:r>
              <a:t/>
            </a:r>
            <a:endParaRPr sz="2600"/>
          </a:p>
          <a:p>
            <a:pPr indent="-182880" lvl="0" marL="182880" rtl="0" algn="just">
              <a:spcBef>
                <a:spcPts val="408"/>
              </a:spcBef>
              <a:spcAft>
                <a:spcPts val="0"/>
              </a:spcAft>
              <a:buSzPct val="78461"/>
              <a:buNone/>
            </a:pPr>
            <a:r>
              <a:t/>
            </a:r>
            <a:endParaRPr sz="2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1"/>
          <p:cNvSpPr txBox="1"/>
          <p:nvPr>
            <p:ph type="title"/>
          </p:nvPr>
        </p:nvSpPr>
        <p:spPr>
          <a:xfrm>
            <a:off x="457200" y="762000"/>
            <a:ext cx="8229600" cy="5334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sz="2400"/>
              <a:t>২৪। পরিচয় প্রতারণা বা ছদ্মবেশ ধারণ।</a:t>
            </a:r>
            <a:endParaRPr sz="2400"/>
          </a:p>
          <a:p>
            <a:pPr indent="0" lvl="0" marL="0" rtl="0" algn="l">
              <a:spcBef>
                <a:spcPts val="0"/>
              </a:spcBef>
              <a:spcAft>
                <a:spcPts val="0"/>
              </a:spcAft>
              <a:buNone/>
            </a:pPr>
            <a:r>
              <a:t/>
            </a:r>
            <a:endParaRPr sz="2400"/>
          </a:p>
          <a:p>
            <a:pPr indent="0" lvl="0" marL="0" rtl="0" algn="l">
              <a:spcBef>
                <a:spcPts val="0"/>
              </a:spcBef>
              <a:spcAft>
                <a:spcPts val="0"/>
              </a:spcAft>
              <a:buClr>
                <a:schemeClr val="dk2"/>
              </a:buClr>
              <a:buSzPct val="100000"/>
              <a:buFont typeface="Arial"/>
              <a:buNone/>
            </a:pPr>
            <a:r>
              <a:t/>
            </a:r>
            <a:endParaRPr sz="2400"/>
          </a:p>
        </p:txBody>
      </p:sp>
      <p:sp>
        <p:nvSpPr>
          <p:cNvPr id="203" name="Google Shape;203;p31"/>
          <p:cNvSpPr txBox="1"/>
          <p:nvPr>
            <p:ph idx="1" type="body"/>
          </p:nvPr>
        </p:nvSpPr>
        <p:spPr>
          <a:xfrm>
            <a:off x="457200" y="1066800"/>
            <a:ext cx="8229600" cy="5410200"/>
          </a:xfrm>
          <a:prstGeom prst="rect">
            <a:avLst/>
          </a:prstGeom>
          <a:noFill/>
          <a:ln>
            <a:noFill/>
          </a:ln>
        </p:spPr>
        <p:txBody>
          <a:bodyPr anchorCtr="0" anchor="t" bIns="45700" lIns="91425" spcFirstLastPara="1" rIns="91425" wrap="square" tIns="45700">
            <a:noAutofit/>
          </a:bodyPr>
          <a:lstStyle/>
          <a:p>
            <a:pPr indent="-72770" lvl="0" marL="182880" rtl="0" algn="l">
              <a:lnSpc>
                <a:spcPct val="80000"/>
              </a:lnSpc>
              <a:spcBef>
                <a:spcPts val="408"/>
              </a:spcBef>
              <a:spcAft>
                <a:spcPts val="0"/>
              </a:spcAft>
              <a:buNone/>
            </a:pPr>
            <a:r>
              <a:rPr lang="en-US" sz="1840"/>
              <a:t>(১) যদি কোনো ব্যক্তি ইচ্ছাকৃতভাবে বা জ্ঞাতসারে কোনো কম্পিউটার, কম্পিউটার প্রোগ্রাম, কম্পিউটার সিস্টেম, ম্পিউটারক নেটওয়ার্ক, কোনো ডিজিটাল ডিভাইস, ডিজিটাল সিস্টেম বা ডিজিটাল নেটওয়ার্ক ব্যহার করিয়া</a:t>
            </a:r>
            <a:endParaRPr sz="1840"/>
          </a:p>
          <a:p>
            <a:pPr indent="-72770" lvl="0" marL="182880" rtl="0" algn="l">
              <a:lnSpc>
                <a:spcPct val="80000"/>
              </a:lnSpc>
              <a:spcBef>
                <a:spcPts val="408"/>
              </a:spcBef>
              <a:spcAft>
                <a:spcPts val="0"/>
              </a:spcAft>
              <a:buNone/>
            </a:pPr>
            <a:r>
              <a:rPr lang="en-US" sz="1840"/>
              <a:t>		(ক) প্রতারণা করিবার বা ঠকাইবার উদ্দেশ্যে অপর কোনো ব্যক্তির পরিচয় ধারণ করেন বা অন্য কোনো ব্যক্তির ব্যক্তিগত কোনো তথ্য নিজের বলিয়া প্রদর্শনকরেন, বা</a:t>
            </a:r>
            <a:endParaRPr sz="1840"/>
          </a:p>
          <a:p>
            <a:pPr indent="-72770" lvl="0" marL="182880" rtl="0" algn="l">
              <a:lnSpc>
                <a:spcPct val="80000"/>
              </a:lnSpc>
              <a:spcBef>
                <a:spcPts val="408"/>
              </a:spcBef>
              <a:spcAft>
                <a:spcPts val="0"/>
              </a:spcAft>
              <a:buNone/>
            </a:pPr>
            <a:r>
              <a:rPr lang="en-US" sz="1840"/>
              <a:t>		(খ) উদ্দেশ্যমূলকভাবে জালিয়াতির মাধ্যমে কোনো জীবিত বা মৃত ব্যক্তির ব্যক্তিসত্তা নি¤œবর্ণিত উদ্দেশ্যে নিজের বলিয়া ধারণ করেন,</a:t>
            </a:r>
            <a:endParaRPr sz="1840"/>
          </a:p>
          <a:p>
            <a:pPr indent="-72770" lvl="0" marL="182880" rtl="0" algn="l">
              <a:lnSpc>
                <a:spcPct val="80000"/>
              </a:lnSpc>
              <a:spcBef>
                <a:spcPts val="408"/>
              </a:spcBef>
              <a:spcAft>
                <a:spcPts val="0"/>
              </a:spcAft>
              <a:buNone/>
            </a:pPr>
            <a:r>
              <a:rPr lang="en-US" sz="1840"/>
              <a:t>নিজের বা অপর কোনো ব্যক্তির সুবিধা লাভ করা বা করাইয়া দেওয়া,</a:t>
            </a:r>
            <a:endParaRPr sz="1840"/>
          </a:p>
          <a:p>
            <a:pPr indent="-72770" lvl="0" marL="182880" rtl="0" algn="l">
              <a:lnSpc>
                <a:spcPct val="80000"/>
              </a:lnSpc>
              <a:spcBef>
                <a:spcPts val="408"/>
              </a:spcBef>
              <a:spcAft>
                <a:spcPts val="0"/>
              </a:spcAft>
              <a:buNone/>
            </a:pPr>
            <a:r>
              <a:rPr lang="en-US" sz="1840"/>
              <a:t>কোনো সম্পত্তি বা সম্পত্তির স্বার্থ প্রাপ্তি,</a:t>
            </a:r>
            <a:endParaRPr sz="1840"/>
          </a:p>
          <a:p>
            <a:pPr indent="-72770" lvl="0" marL="182880" rtl="0" algn="l">
              <a:lnSpc>
                <a:spcPct val="80000"/>
              </a:lnSpc>
              <a:spcBef>
                <a:spcPts val="408"/>
              </a:spcBef>
              <a:spcAft>
                <a:spcPts val="0"/>
              </a:spcAft>
              <a:buNone/>
            </a:pPr>
            <a:r>
              <a:rPr lang="en-US" sz="1840"/>
              <a:t>অপর কোনো ব্যক্তি বা ব্যক্তিসত্তার রূপ ধারণ করিয়া কোনে ব্যক্তি বা ব্যক্তিসত্তার ক্ষতিসাধন,</a:t>
            </a:r>
            <a:endParaRPr sz="1840"/>
          </a:p>
          <a:p>
            <a:pPr indent="-72770" lvl="0" marL="182880" rtl="0" algn="l">
              <a:lnSpc>
                <a:spcPct val="80000"/>
              </a:lnSpc>
              <a:spcBef>
                <a:spcPts val="408"/>
              </a:spcBef>
              <a:spcAft>
                <a:spcPts val="0"/>
              </a:spcAft>
              <a:buNone/>
            </a:pPr>
            <a:r>
              <a:t/>
            </a:r>
            <a:endParaRPr sz="1840"/>
          </a:p>
          <a:p>
            <a:pPr indent="-72770" lvl="0" marL="182880" rtl="0" algn="l">
              <a:lnSpc>
                <a:spcPct val="80000"/>
              </a:lnSpc>
              <a:spcBef>
                <a:spcPts val="408"/>
              </a:spcBef>
              <a:spcAft>
                <a:spcPts val="0"/>
              </a:spcAft>
              <a:buNone/>
            </a:pPr>
            <a:r>
              <a:rPr lang="en-US" sz="1840"/>
              <a:t>  তাহা হইলে উক্ত ব্যক্তির অনুরূপ কার্য হইবে একটি অপরাধ।</a:t>
            </a:r>
            <a:endParaRPr sz="1840"/>
          </a:p>
          <a:p>
            <a:pPr indent="-72770" lvl="0" marL="182880" rtl="0" algn="l">
              <a:lnSpc>
                <a:spcPct val="80000"/>
              </a:lnSpc>
              <a:spcBef>
                <a:spcPts val="408"/>
              </a:spcBef>
              <a:spcAft>
                <a:spcPts val="0"/>
              </a:spcAft>
              <a:buNone/>
            </a:pPr>
            <a:r>
              <a:t/>
            </a:r>
            <a:endParaRPr sz="1840"/>
          </a:p>
          <a:p>
            <a:pPr indent="-72770" lvl="0" marL="182880" rtl="0" algn="l">
              <a:lnSpc>
                <a:spcPct val="80000"/>
              </a:lnSpc>
              <a:spcBef>
                <a:spcPts val="408"/>
              </a:spcBef>
              <a:spcAft>
                <a:spcPts val="0"/>
              </a:spcAft>
              <a:buNone/>
            </a:pPr>
            <a:r>
              <a:rPr lang="en-US" sz="1840"/>
              <a:t>	(২) যদি কোনো ব্যক্তি উপ-ধারা (১) এর অধীন কোনো অপরাধ সংঘটন করেন, তাহা হইলে তিনি অনধিক ৫(পাঁচ) বৎসর কারাদ-ে, বা অনধিক ৫ (পাঁচ) লক্ষটাকা অর্থদ-ে, বা উভয় দ-ে দ-িত হইবেন।</a:t>
            </a:r>
            <a:endParaRPr sz="1840"/>
          </a:p>
          <a:p>
            <a:pPr indent="-72770" lvl="0" marL="182880" rtl="0" algn="l">
              <a:lnSpc>
                <a:spcPct val="80000"/>
              </a:lnSpc>
              <a:spcBef>
                <a:spcPts val="408"/>
              </a:spcBef>
              <a:spcAft>
                <a:spcPts val="0"/>
              </a:spcAft>
              <a:buNone/>
            </a:pPr>
            <a:r>
              <a:t/>
            </a:r>
            <a:endParaRPr sz="1840"/>
          </a:p>
          <a:p>
            <a:pPr indent="-72770" lvl="0" marL="182880" rtl="0" algn="l">
              <a:lnSpc>
                <a:spcPct val="80000"/>
              </a:lnSpc>
              <a:spcBef>
                <a:spcPts val="408"/>
              </a:spcBef>
              <a:spcAft>
                <a:spcPts val="0"/>
              </a:spcAft>
              <a:buNone/>
            </a:pPr>
            <a:r>
              <a:rPr lang="en-US" sz="1840"/>
              <a:t> 	(৩) যদি কোনো ব্যক্তি উপ-ধারা (১) এ উল্লিখিত অপরাধ দ্বিতীয়বার বা পুনঃপুন সংঘটন করেন, তাহা হইলে তিনি অনধিক ৭ (সাত) বৎসর কারাদ-ে, বা অনধিক ১০ (দশ) লক্ষ টাকা অর্থদ-ে, বা উভয় দ-ে দ-িত হইবেন।</a:t>
            </a:r>
            <a:endParaRPr sz="1840"/>
          </a:p>
          <a:p>
            <a:pPr indent="-72770" lvl="0" marL="182880" rtl="0" algn="l">
              <a:lnSpc>
                <a:spcPct val="80000"/>
              </a:lnSpc>
              <a:spcBef>
                <a:spcPts val="408"/>
              </a:spcBef>
              <a:spcAft>
                <a:spcPts val="0"/>
              </a:spcAft>
              <a:buNone/>
            </a:pPr>
            <a:r>
              <a:t/>
            </a:r>
            <a:endParaRPr sz="1840"/>
          </a:p>
          <a:p>
            <a:pPr indent="-72770" lvl="0" marL="182880" rtl="0" algn="l">
              <a:lnSpc>
                <a:spcPct val="80000"/>
              </a:lnSpc>
              <a:spcBef>
                <a:spcPts val="408"/>
              </a:spcBef>
              <a:spcAft>
                <a:spcPts val="0"/>
              </a:spcAft>
              <a:buSzPts val="1734"/>
              <a:buNone/>
            </a:pPr>
            <a:r>
              <a:t/>
            </a:r>
            <a:endParaRPr sz="184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4"/>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Bookman Old Style"/>
              <a:buNone/>
            </a:pPr>
            <a:r>
              <a:rPr b="1" lang="en-US">
                <a:latin typeface="Bookman Old Style"/>
                <a:ea typeface="Bookman Old Style"/>
                <a:cs typeface="Bookman Old Style"/>
                <a:sym typeface="Bookman Old Style"/>
              </a:rPr>
              <a:t>Outline</a:t>
            </a:r>
            <a:endParaRPr b="1">
              <a:latin typeface="Bookman Old Style"/>
              <a:ea typeface="Bookman Old Style"/>
              <a:cs typeface="Bookman Old Style"/>
              <a:sym typeface="Bookman Old Style"/>
            </a:endParaRPr>
          </a:p>
        </p:txBody>
      </p:sp>
      <p:sp>
        <p:nvSpPr>
          <p:cNvPr id="102" name="Google Shape;102;p14"/>
          <p:cNvSpPr txBox="1"/>
          <p:nvPr>
            <p:ph idx="1" type="body"/>
          </p:nvPr>
        </p:nvSpPr>
        <p:spPr>
          <a:xfrm>
            <a:off x="1295400" y="1600200"/>
            <a:ext cx="7391400" cy="4525963"/>
          </a:xfrm>
          <a:prstGeom prst="rect">
            <a:avLst/>
          </a:prstGeom>
          <a:noFill/>
          <a:ln>
            <a:noFill/>
          </a:ln>
        </p:spPr>
        <p:txBody>
          <a:bodyPr anchorCtr="0" anchor="t" bIns="45700" lIns="91425" spcFirstLastPara="1" rIns="91425" wrap="square" tIns="45700">
            <a:normAutofit/>
          </a:bodyPr>
          <a:lstStyle/>
          <a:p>
            <a:pPr indent="-182880" lvl="0" marL="182880" rtl="0" algn="just">
              <a:spcBef>
                <a:spcPts val="0"/>
              </a:spcBef>
              <a:spcAft>
                <a:spcPts val="0"/>
              </a:spcAft>
              <a:buSzPts val="2040"/>
              <a:buChar char="•"/>
            </a:pPr>
            <a:r>
              <a:rPr lang="en-US">
                <a:latin typeface="Bookman Old Style"/>
                <a:ea typeface="Bookman Old Style"/>
                <a:cs typeface="Bookman Old Style"/>
                <a:sym typeface="Bookman Old Style"/>
              </a:rPr>
              <a:t>Understanding Cyber Crime</a:t>
            </a:r>
            <a:endParaRPr/>
          </a:p>
          <a:p>
            <a:pPr indent="-182880" lvl="0" marL="182880" rtl="0" algn="just">
              <a:spcBef>
                <a:spcPts val="480"/>
              </a:spcBef>
              <a:spcAft>
                <a:spcPts val="0"/>
              </a:spcAft>
              <a:buSzPts val="2040"/>
              <a:buChar char="•"/>
            </a:pPr>
            <a:r>
              <a:rPr lang="en-US">
                <a:latin typeface="Bookman Old Style"/>
                <a:ea typeface="Bookman Old Style"/>
                <a:cs typeface="Bookman Old Style"/>
                <a:sym typeface="Bookman Old Style"/>
              </a:rPr>
              <a:t>Legislature</a:t>
            </a:r>
            <a:endParaRPr/>
          </a:p>
          <a:p>
            <a:pPr indent="-182880" lvl="0" marL="182880" rtl="0" algn="just">
              <a:spcBef>
                <a:spcPts val="480"/>
              </a:spcBef>
              <a:spcAft>
                <a:spcPts val="0"/>
              </a:spcAft>
              <a:buSzPts val="2040"/>
              <a:buChar char="•"/>
            </a:pPr>
            <a:r>
              <a:rPr lang="en-US">
                <a:latin typeface="Bookman Old Style"/>
                <a:ea typeface="Bookman Old Style"/>
                <a:cs typeface="Bookman Old Style"/>
                <a:sym typeface="Bookman Old Style"/>
              </a:rPr>
              <a:t>Trends in Bangladesh</a:t>
            </a:r>
            <a:endParaRPr/>
          </a:p>
          <a:p>
            <a:pPr indent="-182880" lvl="0" marL="182880" rtl="0" algn="just">
              <a:spcBef>
                <a:spcPts val="480"/>
              </a:spcBef>
              <a:spcAft>
                <a:spcPts val="0"/>
              </a:spcAft>
              <a:buSzPts val="2040"/>
              <a:buChar char="•"/>
            </a:pPr>
            <a:r>
              <a:rPr lang="en-US">
                <a:latin typeface="Bookman Old Style"/>
                <a:ea typeface="Bookman Old Style"/>
                <a:cs typeface="Bookman Old Style"/>
                <a:sym typeface="Bookman Old Style"/>
              </a:rPr>
              <a:t>Investigation</a:t>
            </a:r>
            <a:endParaRPr/>
          </a:p>
          <a:p>
            <a:pPr indent="-182880" lvl="0" marL="182880" rtl="0" algn="just">
              <a:spcBef>
                <a:spcPts val="480"/>
              </a:spcBef>
              <a:spcAft>
                <a:spcPts val="0"/>
              </a:spcAft>
              <a:buSzPts val="2040"/>
              <a:buChar char="•"/>
            </a:pPr>
            <a:r>
              <a:rPr lang="en-US">
                <a:latin typeface="Bookman Old Style"/>
                <a:ea typeface="Bookman Old Style"/>
                <a:cs typeface="Bookman Old Style"/>
                <a:sym typeface="Bookman Old Style"/>
              </a:rPr>
              <a:t>Correspondence</a:t>
            </a:r>
            <a:endParaRPr/>
          </a:p>
          <a:p>
            <a:pPr indent="-182880" lvl="0" marL="182880" rtl="0" algn="just">
              <a:spcBef>
                <a:spcPts val="480"/>
              </a:spcBef>
              <a:spcAft>
                <a:spcPts val="0"/>
              </a:spcAft>
              <a:buSzPts val="2040"/>
              <a:buChar char="•"/>
            </a:pPr>
            <a:r>
              <a:rPr lang="en-US">
                <a:latin typeface="Bookman Old Style"/>
                <a:ea typeface="Bookman Old Style"/>
                <a:cs typeface="Bookman Old Style"/>
                <a:sym typeface="Bookman Old Style"/>
              </a:rPr>
              <a:t>Case Study</a:t>
            </a:r>
            <a:endParaRPr>
              <a:latin typeface="Bookman Old Style"/>
              <a:ea typeface="Bookman Old Style"/>
              <a:cs typeface="Bookman Old Style"/>
              <a:sym typeface="Bookman Old Styl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2"/>
          <p:cNvSpPr txBox="1"/>
          <p:nvPr>
            <p:ph type="title"/>
          </p:nvPr>
        </p:nvSpPr>
        <p:spPr>
          <a:xfrm>
            <a:off x="457200" y="457200"/>
            <a:ext cx="8534400" cy="13716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sz="2800"/>
              <a:t>২৫। আক্রমণাত্মক, মিথ্যা বা ভীতি প্রদর্শক, তথ্য-উপাত্ত, প্রেরণ, প্রকাশ ইত্যাদি (জামিন যোগ্য) </a:t>
            </a:r>
            <a:endParaRPr sz="2800"/>
          </a:p>
          <a:p>
            <a:pPr indent="0" lvl="0" marL="0" rtl="0" algn="l">
              <a:spcBef>
                <a:spcPts val="0"/>
              </a:spcBef>
              <a:spcAft>
                <a:spcPts val="0"/>
              </a:spcAft>
              <a:buNone/>
            </a:pPr>
            <a:r>
              <a:t/>
            </a:r>
            <a:endParaRPr sz="2800"/>
          </a:p>
          <a:p>
            <a:pPr indent="0" lvl="0" marL="0" rtl="0" algn="l">
              <a:spcBef>
                <a:spcPts val="0"/>
              </a:spcBef>
              <a:spcAft>
                <a:spcPts val="0"/>
              </a:spcAft>
              <a:buClr>
                <a:schemeClr val="dk2"/>
              </a:buClr>
              <a:buSzPct val="100000"/>
              <a:buFont typeface="Arial"/>
              <a:buNone/>
            </a:pPr>
            <a:r>
              <a:t/>
            </a:r>
            <a:endParaRPr sz="2800"/>
          </a:p>
        </p:txBody>
      </p:sp>
      <p:sp>
        <p:nvSpPr>
          <p:cNvPr id="209" name="Google Shape;209;p32"/>
          <p:cNvSpPr txBox="1"/>
          <p:nvPr>
            <p:ph idx="1" type="body"/>
          </p:nvPr>
        </p:nvSpPr>
        <p:spPr>
          <a:xfrm>
            <a:off x="457200" y="1219200"/>
            <a:ext cx="8458200" cy="5486400"/>
          </a:xfrm>
          <a:prstGeom prst="rect">
            <a:avLst/>
          </a:prstGeom>
          <a:noFill/>
          <a:ln>
            <a:noFill/>
          </a:ln>
        </p:spPr>
        <p:txBody>
          <a:bodyPr anchorCtr="0" anchor="t" bIns="45700" lIns="91425" spcFirstLastPara="1" rIns="91425" wrap="square" tIns="45700">
            <a:noAutofit/>
          </a:bodyPr>
          <a:lstStyle/>
          <a:p>
            <a:pPr indent="-182880" lvl="0" marL="182880" rtl="0" algn="just">
              <a:lnSpc>
                <a:spcPct val="80000"/>
              </a:lnSpc>
              <a:spcBef>
                <a:spcPts val="408"/>
              </a:spcBef>
              <a:spcAft>
                <a:spcPts val="0"/>
              </a:spcAft>
              <a:buNone/>
            </a:pPr>
            <a:r>
              <a:rPr lang="en-US" sz="1840"/>
              <a:t>(১) যদি কোনো ব্যক্তি ওয়েবসাইট বা অন্য কোনো ডিজিটাল মাধ্যমে-</a:t>
            </a:r>
            <a:endParaRPr sz="1840"/>
          </a:p>
          <a:p>
            <a:pPr indent="-182880" lvl="0" marL="182880" rtl="0" algn="just">
              <a:lnSpc>
                <a:spcPct val="80000"/>
              </a:lnSpc>
              <a:spcBef>
                <a:spcPts val="408"/>
              </a:spcBef>
              <a:spcAft>
                <a:spcPts val="0"/>
              </a:spcAft>
              <a:buNone/>
            </a:pPr>
            <a:r>
              <a:t/>
            </a:r>
            <a:endParaRPr sz="1840"/>
          </a:p>
          <a:p>
            <a:pPr indent="-182880" lvl="0" marL="182880" rtl="0" algn="just">
              <a:lnSpc>
                <a:spcPct val="80000"/>
              </a:lnSpc>
              <a:spcBef>
                <a:spcPts val="408"/>
              </a:spcBef>
              <a:spcAft>
                <a:spcPts val="0"/>
              </a:spcAft>
              <a:buNone/>
            </a:pPr>
            <a:r>
              <a:rPr lang="en-US" sz="1840"/>
              <a:t>	(ক) ইচ্ছাকৃতভাবে বা জ্ঞাতসারে, এমন কোনো তথ্য-উপাত্ত প্রেরণ করেন, যাহা আক্রমণাত্মক বা ভীতি প্রদর্শক অথবা মিথ্যা বলিয়া জ্ঞাত থাকা সত্তে¦ও,কোনো ব্যক্তিকে বিরক্ত, অপমান, অপদস্থ বা হেয় প্রতিপন্ন করিবার অভিপ্রায়ে কোনো তথ্য-উপাত্ত প্রেরণ, প্রকাশ বা প্রচার করেন, </a:t>
            </a:r>
            <a:endParaRPr sz="1840"/>
          </a:p>
          <a:p>
            <a:pPr indent="-182880" lvl="0" marL="182880" rtl="0" algn="just">
              <a:lnSpc>
                <a:spcPct val="80000"/>
              </a:lnSpc>
              <a:spcBef>
                <a:spcPts val="408"/>
              </a:spcBef>
              <a:spcAft>
                <a:spcPts val="0"/>
              </a:spcAft>
              <a:buNone/>
            </a:pPr>
            <a:r>
              <a:t/>
            </a:r>
            <a:endParaRPr sz="1840"/>
          </a:p>
          <a:p>
            <a:pPr indent="-182880" lvl="0" marL="182880" rtl="0" algn="just">
              <a:lnSpc>
                <a:spcPct val="80000"/>
              </a:lnSpc>
              <a:spcBef>
                <a:spcPts val="408"/>
              </a:spcBef>
              <a:spcAft>
                <a:spcPts val="0"/>
              </a:spcAft>
              <a:buNone/>
            </a:pPr>
            <a:r>
              <a:rPr lang="en-US" sz="1840"/>
              <a:t>                                                     অথবা</a:t>
            </a:r>
            <a:endParaRPr sz="1840"/>
          </a:p>
          <a:p>
            <a:pPr indent="-182880" lvl="0" marL="182880" rtl="0" algn="just">
              <a:lnSpc>
                <a:spcPct val="80000"/>
              </a:lnSpc>
              <a:spcBef>
                <a:spcPts val="408"/>
              </a:spcBef>
              <a:spcAft>
                <a:spcPts val="0"/>
              </a:spcAft>
              <a:buNone/>
            </a:pPr>
            <a:r>
              <a:t/>
            </a:r>
            <a:endParaRPr sz="1840"/>
          </a:p>
          <a:p>
            <a:pPr indent="-182880" lvl="0" marL="182880" rtl="0" algn="just">
              <a:lnSpc>
                <a:spcPct val="80000"/>
              </a:lnSpc>
              <a:spcBef>
                <a:spcPts val="408"/>
              </a:spcBef>
              <a:spcAft>
                <a:spcPts val="0"/>
              </a:spcAft>
              <a:buNone/>
            </a:pPr>
            <a:r>
              <a:rPr lang="en-US" sz="1840"/>
              <a:t>	(খ) রাষ্ট্রের ভাবমূর্তি বা সুনাম ক্ষুণœ করিবার, বা বিভ্রান্তি ছড়াইবার, বা তদুদ্দেশ্যে, অপপ্রচার বা মিথ্যা বলিয়া জ্ঞাত থাকা সত্ত্বেও, কোনো তথ্য সম্পূর্ণ বা আংশিক বিকৃত আকারে প্রকাশ, বা প্রচার করেন বা করিতে সহায়তা করেন,</a:t>
            </a:r>
            <a:endParaRPr sz="1840"/>
          </a:p>
          <a:p>
            <a:pPr indent="-182880" lvl="0" marL="182880" rtl="0" algn="just">
              <a:lnSpc>
                <a:spcPct val="80000"/>
              </a:lnSpc>
              <a:spcBef>
                <a:spcPts val="408"/>
              </a:spcBef>
              <a:spcAft>
                <a:spcPts val="0"/>
              </a:spcAft>
              <a:buNone/>
            </a:pPr>
            <a:r>
              <a:t/>
            </a:r>
            <a:endParaRPr sz="1840"/>
          </a:p>
          <a:p>
            <a:pPr indent="-182880" lvl="0" marL="182880" rtl="0" algn="just">
              <a:lnSpc>
                <a:spcPct val="80000"/>
              </a:lnSpc>
              <a:spcBef>
                <a:spcPts val="408"/>
              </a:spcBef>
              <a:spcAft>
                <a:spcPts val="0"/>
              </a:spcAft>
              <a:buNone/>
            </a:pPr>
            <a:r>
              <a:rPr lang="en-US" sz="1840"/>
              <a:t>	তাহা হইলে উক্ত ব্যক্তির অনুরূপ কার্য হইবে একটি অপরাধ।</a:t>
            </a:r>
            <a:endParaRPr sz="1840"/>
          </a:p>
          <a:p>
            <a:pPr indent="-182880" lvl="0" marL="182880" rtl="0" algn="just">
              <a:lnSpc>
                <a:spcPct val="80000"/>
              </a:lnSpc>
              <a:spcBef>
                <a:spcPts val="408"/>
              </a:spcBef>
              <a:spcAft>
                <a:spcPts val="0"/>
              </a:spcAft>
              <a:buNone/>
            </a:pPr>
            <a:r>
              <a:t/>
            </a:r>
            <a:endParaRPr sz="1840"/>
          </a:p>
          <a:p>
            <a:pPr indent="-182880" lvl="0" marL="182880" rtl="0" algn="just">
              <a:lnSpc>
                <a:spcPct val="80000"/>
              </a:lnSpc>
              <a:spcBef>
                <a:spcPts val="408"/>
              </a:spcBef>
              <a:spcAft>
                <a:spcPts val="0"/>
              </a:spcAft>
              <a:buNone/>
            </a:pPr>
            <a:r>
              <a:rPr lang="en-US" sz="1840"/>
              <a:t>	(২) যদি কোনো ব্যক্তি উপ-ধারা (১) এর অধীন কোনো অপরাধ সংঘটন করেন, তাহা হইলে তিনি অনধিক ৩ (তিন) বৎসর কারাদ-ে, বা অনধিক ৩ (তিন) লক্ষ টাকা অর্থদ-ে, বা উভয় দ-ে দ-িত হইবেন।</a:t>
            </a:r>
            <a:endParaRPr sz="1840"/>
          </a:p>
          <a:p>
            <a:pPr indent="-182880" lvl="0" marL="182880" rtl="0" algn="just">
              <a:lnSpc>
                <a:spcPct val="80000"/>
              </a:lnSpc>
              <a:spcBef>
                <a:spcPts val="408"/>
              </a:spcBef>
              <a:spcAft>
                <a:spcPts val="0"/>
              </a:spcAft>
              <a:buNone/>
            </a:pPr>
            <a:r>
              <a:t/>
            </a:r>
            <a:endParaRPr sz="1840"/>
          </a:p>
          <a:p>
            <a:pPr indent="-182880" lvl="0" marL="182880" rtl="0" algn="just">
              <a:lnSpc>
                <a:spcPct val="80000"/>
              </a:lnSpc>
              <a:spcBef>
                <a:spcPts val="408"/>
              </a:spcBef>
              <a:spcAft>
                <a:spcPts val="0"/>
              </a:spcAft>
              <a:buNone/>
            </a:pPr>
            <a:r>
              <a:rPr lang="en-US" sz="1840"/>
              <a:t>	(৩) যদি কোনো ব্যক্তি উপ-ধারা (১) এ উল্লিখিত অপরাধ দ্বিতীয় বার বা পুনঃপুন সংঘটন করেন, তাহা হইলে তিনি অনধিক ৫ (পাঁচ) বৎসর কারাদ-ে, বা অনধিক ১০ (দশ) লক্ষ টাকা অর্থদ-ে, বা উভয় দ-ে দ-িত হইবেন।</a:t>
            </a:r>
            <a:endParaRPr sz="1840"/>
          </a:p>
          <a:p>
            <a:pPr indent="-182880" lvl="0" marL="182880" rtl="0" algn="just">
              <a:lnSpc>
                <a:spcPct val="80000"/>
              </a:lnSpc>
              <a:spcBef>
                <a:spcPts val="408"/>
              </a:spcBef>
              <a:spcAft>
                <a:spcPts val="0"/>
              </a:spcAft>
              <a:buNone/>
            </a:pPr>
            <a:r>
              <a:t/>
            </a:r>
            <a:endParaRPr sz="1840"/>
          </a:p>
          <a:p>
            <a:pPr indent="-182880" lvl="0" marL="182880" rtl="0" algn="just">
              <a:lnSpc>
                <a:spcPct val="80000"/>
              </a:lnSpc>
              <a:spcBef>
                <a:spcPts val="408"/>
              </a:spcBef>
              <a:spcAft>
                <a:spcPts val="0"/>
              </a:spcAft>
              <a:buSzPts val="1734"/>
              <a:buNone/>
            </a:pPr>
            <a:r>
              <a:t/>
            </a:r>
            <a:endParaRPr sz="184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3"/>
          <p:cNvSpPr txBox="1"/>
          <p:nvPr>
            <p:ph type="title"/>
          </p:nvPr>
        </p:nvSpPr>
        <p:spPr>
          <a:xfrm>
            <a:off x="457200" y="838200"/>
            <a:ext cx="8229600" cy="4572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sz="2400"/>
              <a:t>২৬। অনুমতি ব্যতীত পরিচিতি তথ্য সংগ্রহ, ব্যবহার, ইত্যাদির দ-।</a:t>
            </a:r>
            <a:endParaRPr sz="2400"/>
          </a:p>
          <a:p>
            <a:pPr indent="0" lvl="0" marL="0" rtl="0" algn="l">
              <a:spcBef>
                <a:spcPts val="0"/>
              </a:spcBef>
              <a:spcAft>
                <a:spcPts val="0"/>
              </a:spcAft>
              <a:buNone/>
            </a:pPr>
            <a:r>
              <a:t/>
            </a:r>
            <a:endParaRPr sz="2400"/>
          </a:p>
          <a:p>
            <a:pPr indent="0" lvl="0" marL="0" rtl="0" algn="l">
              <a:spcBef>
                <a:spcPts val="0"/>
              </a:spcBef>
              <a:spcAft>
                <a:spcPts val="0"/>
              </a:spcAft>
              <a:buClr>
                <a:schemeClr val="dk2"/>
              </a:buClr>
              <a:buSzPct val="100000"/>
              <a:buFont typeface="Arial"/>
              <a:buNone/>
            </a:pPr>
            <a:r>
              <a:t/>
            </a:r>
            <a:endParaRPr sz="2400"/>
          </a:p>
        </p:txBody>
      </p:sp>
      <p:sp>
        <p:nvSpPr>
          <p:cNvPr id="215" name="Google Shape;215;p33"/>
          <p:cNvSpPr txBox="1"/>
          <p:nvPr>
            <p:ph idx="1" type="body"/>
          </p:nvPr>
        </p:nvSpPr>
        <p:spPr>
          <a:xfrm>
            <a:off x="457200" y="1200125"/>
            <a:ext cx="8229600" cy="5410200"/>
          </a:xfrm>
          <a:prstGeom prst="rect">
            <a:avLst/>
          </a:prstGeom>
          <a:noFill/>
          <a:ln>
            <a:noFill/>
          </a:ln>
        </p:spPr>
        <p:txBody>
          <a:bodyPr anchorCtr="0" anchor="t" bIns="45700" lIns="91425" spcFirstLastPara="1" rIns="91425" wrap="square" tIns="45700">
            <a:noAutofit/>
          </a:bodyPr>
          <a:lstStyle/>
          <a:p>
            <a:pPr indent="-63055" lvl="0" marL="182880" rtl="0" algn="l">
              <a:spcBef>
                <a:spcPts val="444"/>
              </a:spcBef>
              <a:spcAft>
                <a:spcPts val="0"/>
              </a:spcAft>
              <a:buNone/>
            </a:pPr>
            <a:r>
              <a:rPr lang="en-US" sz="1820"/>
              <a:t>(১) যদি কোনো ব্যক্তি আইনগত কর্তৃত্ব ব্যতিরেকে অপর কোনো ব্যক্তির পরিচিতি তথ্য সংগ্রহ,বিক্রয়, দখল, সরবরাহ বা ব্যবহার করেন, তাহা হইলে উক্ত ব্যক্তির অনুরূপ কার্য হইবে একটি অপরাধ।</a:t>
            </a:r>
            <a:endParaRPr sz="1820"/>
          </a:p>
          <a:p>
            <a:pPr indent="-63055" lvl="0" marL="182880" rtl="0" algn="l">
              <a:spcBef>
                <a:spcPts val="444"/>
              </a:spcBef>
              <a:spcAft>
                <a:spcPts val="0"/>
              </a:spcAft>
              <a:buNone/>
            </a:pPr>
            <a:r>
              <a:t/>
            </a:r>
            <a:endParaRPr sz="1820"/>
          </a:p>
          <a:p>
            <a:pPr indent="-63055" lvl="0" marL="182880" rtl="0" algn="l">
              <a:spcBef>
                <a:spcPts val="444"/>
              </a:spcBef>
              <a:spcAft>
                <a:spcPts val="0"/>
              </a:spcAft>
              <a:buNone/>
            </a:pPr>
            <a:r>
              <a:rPr lang="en-US" sz="1820"/>
              <a:t>	(২)যদি কোনো ব্যক্তি উপ-ধারা (১) এর অধীন কোনো অপরাধ সংঘটন করেন, তাহা হইলে তিনি অনধিক ৫ (পাঁচ) বৎসর কারাদ-ে, বা অনধিক ৫ (পাঁচ) লক্ষ টাকা অর্থদ-ে, বা উভয় দ-ে দ-িত হইবেন।</a:t>
            </a:r>
            <a:endParaRPr sz="1820"/>
          </a:p>
          <a:p>
            <a:pPr indent="-63055" lvl="0" marL="182880" rtl="0" algn="l">
              <a:spcBef>
                <a:spcPts val="444"/>
              </a:spcBef>
              <a:spcAft>
                <a:spcPts val="0"/>
              </a:spcAft>
              <a:buNone/>
            </a:pPr>
            <a:r>
              <a:rPr lang="en-US" sz="1820"/>
              <a:t>	(৩)যদি কোনো ব্যক্তি উপ-ধারা (১) এ উল্লিখিত অপরাধ দ্বিতীয় বার বা পুনঃপুন সংঘটন করেন, তাহা হইলে তিনি অনধিক ৭ (সাত) বৎসর কারাদ-ে, বা অনধিক ১০ (দশ) লক্ষ টাকা অর্থদ-ে, বা উভয় দ-ে দ-িত হইবেন।</a:t>
            </a:r>
            <a:endParaRPr sz="1820"/>
          </a:p>
          <a:p>
            <a:pPr indent="-63055" lvl="0" marL="182880" rtl="0" algn="l">
              <a:spcBef>
                <a:spcPts val="444"/>
              </a:spcBef>
              <a:spcAft>
                <a:spcPts val="0"/>
              </a:spcAft>
              <a:buNone/>
            </a:pPr>
            <a:r>
              <a:rPr lang="en-US" sz="1820"/>
              <a:t>	(ব্যাখ্যাঃএই ধারার উদ্দেশ্য পূরণকল্পে,“পরিচিতি তথ্য” অর্থ কোনো বাহ্যিক, জৈবিক বা শারীরিক তথ্য বা অন্য কোনো তথ্য যাহা এককভাবে বা যৌথভাবে একজন ব্যক্তি বা সিস্টেমকে শনাক্ত করে, যাহার নাম, ছবি, ঠিকানা, জন্ম তারিখ, মাতার নাম, পিতার নাম, স্বাক্ষর, জাতীয় পরিচয়পত্র, জন্ম ও মৃত্যু নিবন্ধন নম্বর, ফিংগার প্রিন্ট, পাসপোর্ট নম্বর, হিসাব নম্বর, ড্রাইভিং লাইসেন্স, ই-টিআইএন নম্বর, ইলেকট্রনিক বা ডিজিটাল স্বাক্ষর, ব্যবহারকারীর নাম, ক্রেডিট বা ডেবিট কার্ড নম্বর, ভয়েজ প্রিন্ট, রেটিনা ইমেজ, আইরেস ইমেজ, ডিএনএ প্রোফাইল, নিরাপত্তামূলক প্রশ্ন বা অন্য কোনো পরিচিতি যাহা প্রযুক্তির উৎকর্ষতার জন্য সহজলভ্য।)</a:t>
            </a:r>
            <a:endParaRPr sz="1820"/>
          </a:p>
          <a:p>
            <a:pPr indent="-63055" lvl="0" marL="182880" rtl="0" algn="l">
              <a:spcBef>
                <a:spcPts val="444"/>
              </a:spcBef>
              <a:spcAft>
                <a:spcPts val="0"/>
              </a:spcAft>
              <a:buNone/>
            </a:pPr>
            <a:r>
              <a:t/>
            </a:r>
            <a:endParaRPr sz="1820"/>
          </a:p>
          <a:p>
            <a:pPr indent="-63055" lvl="0" marL="182880" rtl="0" algn="l">
              <a:spcBef>
                <a:spcPts val="444"/>
              </a:spcBef>
              <a:spcAft>
                <a:spcPts val="0"/>
              </a:spcAft>
              <a:buNone/>
            </a:pPr>
            <a:r>
              <a:t/>
            </a:r>
            <a:endParaRPr sz="1820"/>
          </a:p>
          <a:p>
            <a:pPr indent="-63055" lvl="0" marL="182880" rtl="0" algn="l">
              <a:spcBef>
                <a:spcPts val="444"/>
              </a:spcBef>
              <a:spcAft>
                <a:spcPts val="0"/>
              </a:spcAft>
              <a:buNone/>
            </a:pPr>
            <a:r>
              <a:t/>
            </a:r>
            <a:endParaRPr sz="1820"/>
          </a:p>
          <a:p>
            <a:pPr indent="-63055" lvl="0" marL="182880" rtl="0" algn="l">
              <a:spcBef>
                <a:spcPts val="444"/>
              </a:spcBef>
              <a:spcAft>
                <a:spcPts val="0"/>
              </a:spcAft>
              <a:buSzPts val="1887"/>
              <a:buNone/>
            </a:pPr>
            <a:r>
              <a:t/>
            </a:r>
            <a:endParaRPr sz="182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4"/>
          <p:cNvSpPr txBox="1"/>
          <p:nvPr>
            <p:ph type="title"/>
          </p:nvPr>
        </p:nvSpPr>
        <p:spPr>
          <a:xfrm>
            <a:off x="457200" y="1066800"/>
            <a:ext cx="8229600" cy="5334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sz="2800"/>
              <a:t>২৭। সাইবার সন্ত্রাসী কার্য সংঘটনের অপরাধ ও দ-।</a:t>
            </a:r>
            <a:endParaRPr sz="2800"/>
          </a:p>
          <a:p>
            <a:pPr indent="0" lvl="0" marL="0" rtl="0" algn="l">
              <a:spcBef>
                <a:spcPts val="0"/>
              </a:spcBef>
              <a:spcAft>
                <a:spcPts val="0"/>
              </a:spcAft>
              <a:buNone/>
            </a:pPr>
            <a:r>
              <a:t/>
            </a:r>
            <a:endParaRPr sz="2800"/>
          </a:p>
          <a:p>
            <a:pPr indent="0" lvl="0" marL="0" rtl="0" algn="l">
              <a:spcBef>
                <a:spcPts val="0"/>
              </a:spcBef>
              <a:spcAft>
                <a:spcPts val="0"/>
              </a:spcAft>
              <a:buClr>
                <a:schemeClr val="dk2"/>
              </a:buClr>
              <a:buSzPct val="100000"/>
              <a:buFont typeface="Arial"/>
              <a:buNone/>
            </a:pPr>
            <a:r>
              <a:t/>
            </a:r>
            <a:endParaRPr sz="2800"/>
          </a:p>
        </p:txBody>
      </p:sp>
      <p:sp>
        <p:nvSpPr>
          <p:cNvPr id="221" name="Google Shape;221;p34"/>
          <p:cNvSpPr txBox="1"/>
          <p:nvPr>
            <p:ph idx="1" type="body"/>
          </p:nvPr>
        </p:nvSpPr>
        <p:spPr>
          <a:xfrm>
            <a:off x="457200" y="1534525"/>
            <a:ext cx="8229600" cy="5638800"/>
          </a:xfrm>
          <a:prstGeom prst="rect">
            <a:avLst/>
          </a:prstGeom>
          <a:noFill/>
          <a:ln>
            <a:noFill/>
          </a:ln>
        </p:spPr>
        <p:txBody>
          <a:bodyPr anchorCtr="0" anchor="t" bIns="45700" lIns="91425" spcFirstLastPara="1" rIns="91425" wrap="square" tIns="45700">
            <a:noAutofit/>
          </a:bodyPr>
          <a:lstStyle/>
          <a:p>
            <a:pPr indent="-82486" lvl="0" marL="182880" rtl="0" algn="just">
              <a:lnSpc>
                <a:spcPct val="80000"/>
              </a:lnSpc>
              <a:spcBef>
                <a:spcPts val="372"/>
              </a:spcBef>
              <a:spcAft>
                <a:spcPts val="0"/>
              </a:spcAft>
              <a:buNone/>
            </a:pPr>
            <a:r>
              <a:rPr lang="en-US" sz="1560"/>
              <a:t>(১) যদি কোনো ব্যক্তি</a:t>
            </a:r>
            <a:endParaRPr sz="1560"/>
          </a:p>
          <a:p>
            <a:pPr indent="-82486" lvl="0" marL="182880" rtl="0" algn="just">
              <a:lnSpc>
                <a:spcPct val="80000"/>
              </a:lnSpc>
              <a:spcBef>
                <a:spcPts val="372"/>
              </a:spcBef>
              <a:spcAft>
                <a:spcPts val="0"/>
              </a:spcAft>
              <a:buNone/>
            </a:pPr>
            <a:r>
              <a:t/>
            </a:r>
            <a:endParaRPr sz="1560"/>
          </a:p>
          <a:p>
            <a:pPr indent="-82486" lvl="0" marL="182880" rtl="0" algn="just">
              <a:lnSpc>
                <a:spcPct val="80000"/>
              </a:lnSpc>
              <a:spcBef>
                <a:spcPts val="372"/>
              </a:spcBef>
              <a:spcAft>
                <a:spcPts val="0"/>
              </a:spcAft>
              <a:buNone/>
            </a:pPr>
            <a:r>
              <a:rPr lang="en-US" sz="1560"/>
              <a:t>	ক) রাষ্ট্রীয় অখ-তা, নিরাপত্তা ও সার্বভৌমত্ব বিপন্ন করা এবং উহার কোনো অংশের মধ্যে ভয়ভীতি স ার করিবার অভিপ্রায়ে কোনো কম্পিউটার বা কম্পিউটার নেটওয়ার্ক বা ইন্টারনেট নেটওয়ার্কে বৈধ প্রবেশে প্রতিবন্ধকতা সৃষ্টি করেন বা বে-আইনি প্রবেশ করেন বা করান, বা</a:t>
            </a:r>
            <a:endParaRPr sz="1560"/>
          </a:p>
          <a:p>
            <a:pPr indent="-82486" lvl="0" marL="182880" rtl="0" algn="just">
              <a:lnSpc>
                <a:spcPct val="80000"/>
              </a:lnSpc>
              <a:spcBef>
                <a:spcPts val="372"/>
              </a:spcBef>
              <a:spcAft>
                <a:spcPts val="0"/>
              </a:spcAft>
              <a:buNone/>
            </a:pPr>
            <a:r>
              <a:t/>
            </a:r>
            <a:endParaRPr sz="1560"/>
          </a:p>
          <a:p>
            <a:pPr indent="-82486" lvl="0" marL="182880" rtl="0" algn="just">
              <a:lnSpc>
                <a:spcPct val="80000"/>
              </a:lnSpc>
              <a:spcBef>
                <a:spcPts val="372"/>
              </a:spcBef>
              <a:spcAft>
                <a:spcPts val="0"/>
              </a:spcAft>
              <a:buNone/>
            </a:pPr>
            <a:r>
              <a:rPr lang="en-US" sz="1560"/>
              <a:t>	খ) কোনো ডিজিটাল ডিভাইসে এইরূপ দূষণ সৃষ্টি করেন বা ম্যালওয়্যার প্রবেশ করান যাহার ফলে কোনো ব্যক্তির মৃত্যু ঘটে বা গুরুতর জখমপ্রাপ্ত হন বা হওয়ার  সম্ভাবনা দেখা দেয়, বা</a:t>
            </a:r>
            <a:endParaRPr sz="1560"/>
          </a:p>
          <a:p>
            <a:pPr indent="-82486" lvl="0" marL="182880" rtl="0" algn="just">
              <a:lnSpc>
                <a:spcPct val="80000"/>
              </a:lnSpc>
              <a:spcBef>
                <a:spcPts val="372"/>
              </a:spcBef>
              <a:spcAft>
                <a:spcPts val="0"/>
              </a:spcAft>
              <a:buNone/>
            </a:pPr>
            <a:r>
              <a:t/>
            </a:r>
            <a:endParaRPr sz="1560"/>
          </a:p>
          <a:p>
            <a:pPr indent="-82486" lvl="0" marL="182880" rtl="0" algn="just">
              <a:lnSpc>
                <a:spcPct val="80000"/>
              </a:lnSpc>
              <a:spcBef>
                <a:spcPts val="372"/>
              </a:spcBef>
              <a:spcAft>
                <a:spcPts val="0"/>
              </a:spcAft>
              <a:buNone/>
            </a:pPr>
            <a:r>
              <a:rPr lang="en-US" sz="1560"/>
              <a:t>	গ) জনসাধারণের নিত্য প্রয়োজনীয় দ্রব্যের সরবরাহ ও সেবা ক্ষতিগ্রস্ত বা ধ্বংস সাধন করে বা কোনো গুরুত্বপূর্ণ তথ্য পরিকাঠামোর উপর বিরূপ প্রভাব বিস্তার করে,বা </a:t>
            </a:r>
            <a:endParaRPr sz="1560"/>
          </a:p>
          <a:p>
            <a:pPr indent="-82486" lvl="0" marL="182880" rtl="0" algn="just">
              <a:lnSpc>
                <a:spcPct val="80000"/>
              </a:lnSpc>
              <a:spcBef>
                <a:spcPts val="372"/>
              </a:spcBef>
              <a:spcAft>
                <a:spcPts val="0"/>
              </a:spcAft>
              <a:buNone/>
            </a:pPr>
            <a:r>
              <a:t/>
            </a:r>
            <a:endParaRPr sz="1560"/>
          </a:p>
          <a:p>
            <a:pPr indent="-82486" lvl="0" marL="182880" rtl="0" algn="just">
              <a:lnSpc>
                <a:spcPct val="80000"/>
              </a:lnSpc>
              <a:spcBef>
                <a:spcPts val="372"/>
              </a:spcBef>
              <a:spcAft>
                <a:spcPts val="0"/>
              </a:spcAft>
              <a:buNone/>
            </a:pPr>
            <a:r>
              <a:rPr lang="en-US" sz="1560"/>
              <a:t>	ঘ) ইচ্ছাকৃতভাবে বা জ্ঞাতসারে কোনো কম্পিউটার, কম্পিউটার নেটওয়ার্ক, ইন্টারনেট নেটওয়ার্ক, সংরক্ষিত কোনো তথ্য-উপাত্ত বা কম্পিউটার ডাটাবেইজে প্রবেশ বা অনুপ্রবেশ করেন বা এমন কোনো সংরক্ষিত তথ্য-উপাত্ত বা কম্পিউটার ডাটাবেইজে প্রবেশ করেন যাহা বৈদেশিক কোনো রাষ্ট্রের সহিত বন্ধুত্বপূর্ণ বা সর্ম্পক জনশৃংখলা পরিপন্থি কোনো কাজে ব্যবহৃত হইতে পারে অথবা বৈদেশিক কোনো রাষ্ট্র বা কোনো ব্যক্তি বা গোষ্ঠীর সুবিধার্থে ব্যবহার করা হইতে পারে,</a:t>
            </a:r>
            <a:endParaRPr sz="1560"/>
          </a:p>
          <a:p>
            <a:pPr indent="-82486" lvl="0" marL="182880" rtl="0" algn="just">
              <a:lnSpc>
                <a:spcPct val="80000"/>
              </a:lnSpc>
              <a:spcBef>
                <a:spcPts val="372"/>
              </a:spcBef>
              <a:spcAft>
                <a:spcPts val="0"/>
              </a:spcAft>
              <a:buNone/>
            </a:pPr>
            <a:r>
              <a:t/>
            </a:r>
            <a:endParaRPr sz="1560"/>
          </a:p>
          <a:p>
            <a:pPr indent="-82486" lvl="0" marL="182880" rtl="0" algn="just">
              <a:lnSpc>
                <a:spcPct val="80000"/>
              </a:lnSpc>
              <a:spcBef>
                <a:spcPts val="372"/>
              </a:spcBef>
              <a:spcAft>
                <a:spcPts val="0"/>
              </a:spcAft>
              <a:buNone/>
            </a:pPr>
            <a:r>
              <a:rPr lang="en-US" sz="1560"/>
              <a:t>    তাহা হইলে উক্ত ব্যক্তি সাইবার সন্ত্রাসের অপরাধ সংঘটন করিয়াছেন বলিয়া গণ্য হইবেন।</a:t>
            </a:r>
            <a:endParaRPr sz="1560"/>
          </a:p>
          <a:p>
            <a:pPr indent="-82486" lvl="0" marL="182880" rtl="0" algn="just">
              <a:lnSpc>
                <a:spcPct val="80000"/>
              </a:lnSpc>
              <a:spcBef>
                <a:spcPts val="372"/>
              </a:spcBef>
              <a:spcAft>
                <a:spcPts val="0"/>
              </a:spcAft>
              <a:buNone/>
            </a:pPr>
            <a:r>
              <a:rPr lang="en-US" sz="1560"/>
              <a:t>(২) যদি কোনো ব্যক্তি উপ-ধারা (১) এর অধীন কোনো অপরাধ সংঘটন করেন, তাহা হইলে তিনি অনধিক ১৪ (চৌদ্দ) বৎসর কারাদ-ে, বা অনধিক ১ (এক) কোটি টাকা অর্থদ-ে, বা উভয় দ-ে দ-িত হইবেন।</a:t>
            </a:r>
            <a:endParaRPr sz="1560"/>
          </a:p>
          <a:p>
            <a:pPr indent="-82486" lvl="0" marL="182880" rtl="0" algn="just">
              <a:lnSpc>
                <a:spcPct val="80000"/>
              </a:lnSpc>
              <a:spcBef>
                <a:spcPts val="372"/>
              </a:spcBef>
              <a:spcAft>
                <a:spcPts val="0"/>
              </a:spcAft>
              <a:buNone/>
            </a:pPr>
            <a:r>
              <a:rPr lang="en-US" sz="1560"/>
              <a:t>(৩) যদি কোনো ব্যক্তি উপ-ধারা (১) এ উল্লিখিত অপরাধ দ্বিতীয় বার বা পুনঃপুন সংঘটন করেন, তাহা হইলে তিনি যাবজ্জীবন কারাদ-ে, বা অনধিক ৫ (পাঁচ) কোটি টাকা অর্থদ-ে, বা উভয় দ-ে দ-িত হইবেন।</a:t>
            </a:r>
            <a:endParaRPr sz="1560"/>
          </a:p>
          <a:p>
            <a:pPr indent="-82486" lvl="0" marL="182880" rtl="0" algn="just">
              <a:lnSpc>
                <a:spcPct val="80000"/>
              </a:lnSpc>
              <a:spcBef>
                <a:spcPts val="372"/>
              </a:spcBef>
              <a:spcAft>
                <a:spcPts val="0"/>
              </a:spcAft>
              <a:buNone/>
            </a:pPr>
            <a:r>
              <a:t/>
            </a:r>
            <a:endParaRPr sz="1560"/>
          </a:p>
          <a:p>
            <a:pPr indent="-82486" lvl="0" marL="182880" rtl="0" algn="just">
              <a:lnSpc>
                <a:spcPct val="80000"/>
              </a:lnSpc>
              <a:spcBef>
                <a:spcPts val="372"/>
              </a:spcBef>
              <a:spcAft>
                <a:spcPts val="0"/>
              </a:spcAft>
              <a:buSzPts val="1581"/>
              <a:buNone/>
            </a:pPr>
            <a:r>
              <a:t/>
            </a:r>
            <a:endParaRPr sz="156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5"/>
          <p:cNvSpPr txBox="1"/>
          <p:nvPr>
            <p:ph type="title"/>
          </p:nvPr>
        </p:nvSpPr>
        <p:spPr>
          <a:xfrm>
            <a:off x="457200" y="1037025"/>
            <a:ext cx="8534400" cy="990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2800"/>
              <a:t>২৮। ওয়েবসাইট বা কোনো ইলেকট্রনিক বিন্যাসে ধর্মীয় মূল্যবোধ অনুভূতিতে বা আঘাত করে এমন কোনো তথ্য প্রকাশ, সম্প্রচার, ইত্যাদি।</a:t>
            </a:r>
            <a:endParaRPr sz="2800"/>
          </a:p>
          <a:p>
            <a:pPr indent="0" lvl="0" marL="0" rtl="0" algn="l">
              <a:spcBef>
                <a:spcPts val="0"/>
              </a:spcBef>
              <a:spcAft>
                <a:spcPts val="0"/>
              </a:spcAft>
              <a:buNone/>
            </a:pPr>
            <a:r>
              <a:t/>
            </a:r>
            <a:endParaRPr sz="2800"/>
          </a:p>
          <a:p>
            <a:pPr indent="0" lvl="0" marL="0" rtl="0" algn="l">
              <a:spcBef>
                <a:spcPts val="0"/>
              </a:spcBef>
              <a:spcAft>
                <a:spcPts val="0"/>
              </a:spcAft>
              <a:buClr>
                <a:schemeClr val="dk2"/>
              </a:buClr>
              <a:buSzPts val="2800"/>
              <a:buFont typeface="Arial"/>
              <a:buNone/>
            </a:pPr>
            <a:r>
              <a:t/>
            </a:r>
            <a:endParaRPr sz="2800"/>
          </a:p>
        </p:txBody>
      </p:sp>
      <p:sp>
        <p:nvSpPr>
          <p:cNvPr id="227" name="Google Shape;227;p35"/>
          <p:cNvSpPr txBox="1"/>
          <p:nvPr>
            <p:ph idx="1" type="body"/>
          </p:nvPr>
        </p:nvSpPr>
        <p:spPr>
          <a:xfrm>
            <a:off x="457200" y="1981200"/>
            <a:ext cx="8229600" cy="4876800"/>
          </a:xfrm>
          <a:prstGeom prst="rect">
            <a:avLst/>
          </a:prstGeom>
          <a:noFill/>
          <a:ln>
            <a:noFill/>
          </a:ln>
        </p:spPr>
        <p:txBody>
          <a:bodyPr anchorCtr="0" anchor="t" bIns="45700" lIns="91425" spcFirstLastPara="1" rIns="91425" wrap="square" tIns="45700">
            <a:noAutofit/>
          </a:bodyPr>
          <a:lstStyle/>
          <a:p>
            <a:pPr indent="-53339" lvl="0" marL="182880" rtl="0" algn="l">
              <a:lnSpc>
                <a:spcPct val="90000"/>
              </a:lnSpc>
              <a:spcBef>
                <a:spcPts val="480"/>
              </a:spcBef>
              <a:spcAft>
                <a:spcPts val="0"/>
              </a:spcAft>
              <a:buNone/>
            </a:pPr>
            <a:r>
              <a:rPr lang="en-US" sz="2000"/>
              <a:t>(১) যদি কোনো ব্যক্তি বা গোষ্ঠী ইচ্ছাকৃতভাবে বা জ্ঞাতসারে ধর্মীয় মূল্যবোধ বা অনুভূতিতে আঘাত করিবার বা উস্কানি প্রদানের অভিপ্রায়ে ওয়েবসাইট বা অন্য কোনো ইলেকট্রনিক বিন্যাসে এমন কিছু প্রকাশ বা প্রচার করেন বা করান, যাহা ধর্মীয় অনুভূতি বা ধর্মীয় মূল্যবোধের উপর আঘাত করে, তাহা হইলে উক্ত ব্যক্তির অনুরুপ কার্য হইবে একটি অপরাধ।</a:t>
            </a:r>
            <a:endParaRPr sz="2000"/>
          </a:p>
          <a:p>
            <a:pPr indent="-53339" lvl="0" marL="182880" rtl="0" algn="l">
              <a:lnSpc>
                <a:spcPct val="90000"/>
              </a:lnSpc>
              <a:spcBef>
                <a:spcPts val="480"/>
              </a:spcBef>
              <a:spcAft>
                <a:spcPts val="0"/>
              </a:spcAft>
              <a:buNone/>
            </a:pPr>
            <a:r>
              <a:t/>
            </a:r>
            <a:endParaRPr sz="2000"/>
          </a:p>
          <a:p>
            <a:pPr indent="-53339" lvl="0" marL="182880" rtl="0" algn="l">
              <a:lnSpc>
                <a:spcPct val="90000"/>
              </a:lnSpc>
              <a:spcBef>
                <a:spcPts val="480"/>
              </a:spcBef>
              <a:spcAft>
                <a:spcPts val="0"/>
              </a:spcAft>
              <a:buNone/>
            </a:pPr>
            <a:r>
              <a:rPr lang="en-US" sz="2000"/>
              <a:t>	(২) যদি কোনো ব্যক্তি উপ-ধারা (১) এর অধীন কোনো অপরাধ সংঘটন করেন, তাহা হইলে তিনি অনধিক ৫ (পাঁচ) বৎসর কারাদ-ে, বা অনধিক ১০ (দশ) লক্ষ টাকা অর্থদ-ে, বা উভয় দ-ে দ-িত হইবেন।</a:t>
            </a:r>
            <a:endParaRPr sz="2000"/>
          </a:p>
          <a:p>
            <a:pPr indent="-53339" lvl="0" marL="182880" rtl="0" algn="l">
              <a:lnSpc>
                <a:spcPct val="90000"/>
              </a:lnSpc>
              <a:spcBef>
                <a:spcPts val="480"/>
              </a:spcBef>
              <a:spcAft>
                <a:spcPts val="0"/>
              </a:spcAft>
              <a:buNone/>
            </a:pPr>
            <a:r>
              <a:t/>
            </a:r>
            <a:endParaRPr sz="2000"/>
          </a:p>
          <a:p>
            <a:pPr indent="-53339" lvl="0" marL="182880" rtl="0" algn="l">
              <a:lnSpc>
                <a:spcPct val="90000"/>
              </a:lnSpc>
              <a:spcBef>
                <a:spcPts val="480"/>
              </a:spcBef>
              <a:spcAft>
                <a:spcPts val="0"/>
              </a:spcAft>
              <a:buNone/>
            </a:pPr>
            <a:r>
              <a:rPr lang="en-US" sz="2000"/>
              <a:t>	(৩) যদি কোনো ব্যক্তি উপ-ধারা (১) এ উল্লিখিত অপরাধ দ্বিতীয় বার বা পুনঃপুন সংঘটন করেন, তাহা হইলে তিনি অনধিক ১০ (দশ) বৎসর কারাদ-ে, বা অনধিক ২০ (বিশ) লক্ষ টাকা অর্থদ-ে, বা উভয় দ-ে দ-িত হইবেন।</a:t>
            </a:r>
            <a:endParaRPr sz="2000"/>
          </a:p>
          <a:p>
            <a:pPr indent="-53339" lvl="0" marL="182880" rtl="0" algn="l">
              <a:lnSpc>
                <a:spcPct val="90000"/>
              </a:lnSpc>
              <a:spcBef>
                <a:spcPts val="480"/>
              </a:spcBef>
              <a:spcAft>
                <a:spcPts val="0"/>
              </a:spcAft>
              <a:buNone/>
            </a:pPr>
            <a:r>
              <a:t/>
            </a:r>
            <a:endParaRPr sz="2000"/>
          </a:p>
          <a:p>
            <a:pPr indent="-53339" lvl="0" marL="182880" rtl="0" algn="l">
              <a:lnSpc>
                <a:spcPct val="90000"/>
              </a:lnSpc>
              <a:spcBef>
                <a:spcPts val="480"/>
              </a:spcBef>
              <a:spcAft>
                <a:spcPts val="0"/>
              </a:spcAft>
              <a:buNone/>
            </a:pPr>
            <a:r>
              <a:t/>
            </a:r>
            <a:endParaRPr sz="2000"/>
          </a:p>
          <a:p>
            <a:pPr indent="-53339" lvl="0" marL="182880" rtl="0" algn="l">
              <a:lnSpc>
                <a:spcPct val="90000"/>
              </a:lnSpc>
              <a:spcBef>
                <a:spcPts val="480"/>
              </a:spcBef>
              <a:spcAft>
                <a:spcPts val="0"/>
              </a:spcAft>
              <a:buSzPts val="2040"/>
              <a:buNone/>
            </a:pPr>
            <a:r>
              <a:t/>
            </a:r>
            <a:endParaRPr sz="2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6"/>
          <p:cNvSpPr txBox="1"/>
          <p:nvPr>
            <p:ph type="title"/>
          </p:nvPr>
        </p:nvSpPr>
        <p:spPr>
          <a:xfrm>
            <a:off x="634950" y="1117475"/>
            <a:ext cx="8229600" cy="9906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২৯। মানহানিকর তথ্য প্রকাশ, প্রচার, ইত্যাদি (জামিন যোগ্য) </a:t>
            </a:r>
            <a:endParaRPr/>
          </a:p>
          <a:p>
            <a:pPr indent="0" lvl="0" marL="0" rtl="0" algn="l">
              <a:spcBef>
                <a:spcPts val="0"/>
              </a:spcBef>
              <a:spcAft>
                <a:spcPts val="0"/>
              </a:spcAft>
              <a:buNone/>
            </a:pPr>
            <a:r>
              <a:t/>
            </a:r>
            <a:endParaRPr/>
          </a:p>
          <a:p>
            <a:pPr indent="0" lvl="0" marL="0" rtl="0" algn="l">
              <a:spcBef>
                <a:spcPts val="0"/>
              </a:spcBef>
              <a:spcAft>
                <a:spcPts val="0"/>
              </a:spcAft>
              <a:buClr>
                <a:schemeClr val="dk2"/>
              </a:buClr>
              <a:buSzPct val="100000"/>
              <a:buFont typeface="Arial"/>
              <a:buNone/>
            </a:pPr>
            <a:r>
              <a:t/>
            </a:r>
            <a:endParaRPr/>
          </a:p>
        </p:txBody>
      </p:sp>
      <p:sp>
        <p:nvSpPr>
          <p:cNvPr id="233" name="Google Shape;233;p36"/>
          <p:cNvSpPr txBox="1"/>
          <p:nvPr>
            <p:ph idx="1" type="body"/>
          </p:nvPr>
        </p:nvSpPr>
        <p:spPr>
          <a:xfrm>
            <a:off x="457200" y="1752600"/>
            <a:ext cx="8229600" cy="4267200"/>
          </a:xfrm>
          <a:prstGeom prst="rect">
            <a:avLst/>
          </a:prstGeom>
          <a:noFill/>
          <a:ln>
            <a:noFill/>
          </a:ln>
        </p:spPr>
        <p:txBody>
          <a:bodyPr anchorCtr="0" anchor="t" bIns="45700" lIns="91425" spcFirstLastPara="1" rIns="91425" wrap="square" tIns="45700">
            <a:normAutofit lnSpcReduction="10000"/>
          </a:bodyPr>
          <a:lstStyle/>
          <a:p>
            <a:pPr indent="-182880" lvl="0" marL="182880" rtl="0" algn="l">
              <a:spcBef>
                <a:spcPts val="480"/>
              </a:spcBef>
              <a:spcAft>
                <a:spcPts val="0"/>
              </a:spcAft>
              <a:buNone/>
            </a:pPr>
            <a:r>
              <a:rPr lang="en-US"/>
              <a:t>	(১) যদি কোনো ব্যক্তি ওয়েবসাইট বা অন্য কোনো ইলেকট্রনিক বিন্যাসে চবহধষ ঈড়ফব (অপঃ ঢখঠ ড়ভ ১৮৬০) এর ংবপঃরড়হ ৪৯৯ এ বর্ণিত মানহানিকর তথ্য প্রকাশ বা প্রচার করেন, তজ্জন্য তিনি অনধিক (তিন)৩ বৎসর কারাদ-ে, বা অনধিক ৫ (পাঁচ) লক্ষ টাকা অর্থদ-ে, বা উভয় দ-ে দ-িত হইবেন।</a:t>
            </a:r>
            <a:endParaRPr/>
          </a:p>
          <a:p>
            <a:pPr indent="-182880" lvl="0" marL="182880" rtl="0" algn="l">
              <a:spcBef>
                <a:spcPts val="480"/>
              </a:spcBef>
              <a:spcAft>
                <a:spcPts val="0"/>
              </a:spcAft>
              <a:buNone/>
            </a:pPr>
            <a:r>
              <a:t/>
            </a:r>
            <a:endParaRPr/>
          </a:p>
          <a:p>
            <a:pPr indent="-182880" lvl="0" marL="182880" rtl="0" algn="l">
              <a:spcBef>
                <a:spcPts val="480"/>
              </a:spcBef>
              <a:spcAft>
                <a:spcPts val="0"/>
              </a:spcAft>
              <a:buNone/>
            </a:pPr>
            <a:r>
              <a:rPr lang="en-US"/>
              <a:t>	(২) যদি কোনো ব্যক্তি উপ-ধারা (১) এ উল্লিখিত অপরাধ দ্বিতীয় বার বা পুনঃপুন সংঘটন করেন, তাহা হইলে উক্ত ব্যক্তি অনধিক ৫ (পাঁচ) বৎসর কারাদ-ে,বা অনধিক ১০ (দশ) লক্ষ টাকা অর্থদ-ে, বা উভয় দ-ে দ-িত হইবেন।</a:t>
            </a:r>
            <a:endParaRPr/>
          </a:p>
          <a:p>
            <a:pPr indent="-182880" lvl="0" marL="182880" rtl="0" algn="l">
              <a:spcBef>
                <a:spcPts val="480"/>
              </a:spcBef>
              <a:spcAft>
                <a:spcPts val="0"/>
              </a:spcAft>
              <a:buSzPts val="2040"/>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7"/>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100000"/>
              <a:buFont typeface="Arial"/>
              <a:buNone/>
            </a:pPr>
            <a:r>
              <a:rPr lang="en-US"/>
              <a:t>৩০। আইনানুগ কর্তৃত্ব বহির্ভূত ই-ট্রানজেকশন এর অপরাধ</a:t>
            </a:r>
            <a:endParaRPr>
              <a:latin typeface="Arial"/>
              <a:ea typeface="Arial"/>
              <a:cs typeface="Arial"/>
              <a:sym typeface="Arial"/>
            </a:endParaRPr>
          </a:p>
        </p:txBody>
      </p:sp>
      <p:sp>
        <p:nvSpPr>
          <p:cNvPr id="239" name="Google Shape;239;p37"/>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fontScale="85000" lnSpcReduction="20000"/>
          </a:bodyPr>
          <a:lstStyle/>
          <a:p>
            <a:pPr indent="-63055" lvl="0" marL="182880" rtl="0" algn="just">
              <a:spcBef>
                <a:spcPts val="444"/>
              </a:spcBef>
              <a:spcAft>
                <a:spcPts val="0"/>
              </a:spcAft>
              <a:buNone/>
            </a:pPr>
            <a:r>
              <a:rPr lang="en-US"/>
              <a:t>(১) যদি কোনো ব্যক্তি-</a:t>
            </a:r>
            <a:endParaRPr/>
          </a:p>
          <a:p>
            <a:pPr indent="-63055" lvl="0" marL="182880" rtl="0" algn="just">
              <a:spcBef>
                <a:spcPts val="444"/>
              </a:spcBef>
              <a:spcAft>
                <a:spcPts val="0"/>
              </a:spcAft>
              <a:buNone/>
            </a:pPr>
            <a:r>
              <a:rPr lang="en-US"/>
              <a:t>	ক) কোনো ব্যাংক, বিমা বা অন্য কোনো আর্থিক প্রতিষ্ঠান বা মোবাইল আর্থিক সেবা প্রদানকারী প্রতিষ্ঠান হইতে কোনো ইলেকট্রনিক বা ডিজিটাল মাধ্যম ব্যবহার করিয়া আইনানুগ কর্তৃত্ব ব্যতিরেকে ই-ট্রানজেকশন করেন বা </a:t>
            </a:r>
            <a:endParaRPr/>
          </a:p>
          <a:p>
            <a:pPr indent="-63055" lvl="0" marL="182880" rtl="0" algn="just">
              <a:spcBef>
                <a:spcPts val="444"/>
              </a:spcBef>
              <a:spcAft>
                <a:spcPts val="0"/>
              </a:spcAft>
              <a:buNone/>
            </a:pPr>
            <a:r>
              <a:rPr lang="en-US"/>
              <a:t>	খ) সরকার বা বাংলাদেশ ব্যাংক কর্তৃক, সময় সময়, জারিকৃত কোন ই-ট্রানজেকশনকে অবৈধ ঘোষণা করা সত্ত্বেও ই-ট্রানজেকশন করেন,</a:t>
            </a:r>
            <a:endParaRPr/>
          </a:p>
          <a:p>
            <a:pPr indent="-63055" lvl="0" marL="182880" rtl="0" algn="just">
              <a:spcBef>
                <a:spcPts val="444"/>
              </a:spcBef>
              <a:spcAft>
                <a:spcPts val="0"/>
              </a:spcAft>
              <a:buNone/>
            </a:pPr>
            <a:r>
              <a:rPr lang="en-US"/>
              <a:t>   তাহা হইলে উক্ত ব্যক্তির অনুরূপ কার্য হইবে একটি অপরাধ।</a:t>
            </a:r>
            <a:endParaRPr/>
          </a:p>
          <a:p>
            <a:pPr indent="-63055" lvl="0" marL="182880" rtl="0" algn="just">
              <a:spcBef>
                <a:spcPts val="444"/>
              </a:spcBef>
              <a:spcAft>
                <a:spcPts val="0"/>
              </a:spcAft>
              <a:buNone/>
            </a:pPr>
            <a:r>
              <a:t/>
            </a:r>
            <a:endParaRPr/>
          </a:p>
          <a:p>
            <a:pPr indent="-63055" lvl="0" marL="182880" rtl="0" algn="just">
              <a:spcBef>
                <a:spcPts val="444"/>
              </a:spcBef>
              <a:spcAft>
                <a:spcPts val="0"/>
              </a:spcAft>
              <a:buNone/>
            </a:pPr>
            <a:r>
              <a:rPr lang="en-US"/>
              <a:t>	যদি কোনো ব্যক্তি উপ-ধারা (১) এ উল্লিখিত অপরাধ সংঘটনকরেন, তাহা হইলে তিনি অনধিক ৫ (পাঁচ) বৎসর কারাদ-ে, বা অনধিক ৫ (পাঁচ) লক্ষ টাকঅর্থদ-ে, বা উভয় দ-ে দ-িত হইবেন।</a:t>
            </a:r>
            <a:endParaRPr/>
          </a:p>
          <a:p>
            <a:pPr indent="-63055" lvl="0" marL="182880" rtl="0" algn="just">
              <a:spcBef>
                <a:spcPts val="444"/>
              </a:spcBef>
              <a:spcAft>
                <a:spcPts val="0"/>
              </a:spcAft>
              <a:buNone/>
            </a:pPr>
            <a:r>
              <a:rPr lang="en-US"/>
              <a:t>	(২) যদি কোনো ব্যক্তি উপ-ধারা (১) এ উল্লিখিত অপরাধ দ্বিতীয় বার বা পুনঃপুন সংঘটন করেন, তাহা হইলে তিনি অনধিক ৭ (সাত) বৎসর কারাদ-ে, বা অনধিক ১০ (দশ) লক্ষ টাকা অর্থদ-ে, বা উভয় দ-ে দ-িত হইবেন।</a:t>
            </a:r>
            <a:endParaRPr/>
          </a:p>
          <a:p>
            <a:pPr indent="-63055" lvl="0" marL="182880" rtl="0" algn="just">
              <a:spcBef>
                <a:spcPts val="444"/>
              </a:spcBef>
              <a:spcAft>
                <a:spcPts val="0"/>
              </a:spcAft>
              <a:buNone/>
            </a:pPr>
            <a:r>
              <a:t/>
            </a:r>
            <a:endParaRPr/>
          </a:p>
          <a:p>
            <a:pPr indent="-63055" lvl="0" marL="182880" rtl="0" algn="just">
              <a:spcBef>
                <a:spcPts val="444"/>
              </a:spcBef>
              <a:spcAft>
                <a:spcPts val="0"/>
              </a:spcAft>
              <a:buSzPct val="85000"/>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8"/>
          <p:cNvSpPr txBox="1"/>
          <p:nvPr>
            <p:ph type="title"/>
          </p:nvPr>
        </p:nvSpPr>
        <p:spPr>
          <a:xfrm>
            <a:off x="457200" y="1066800"/>
            <a:ext cx="8229600" cy="9906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৩১। আইন-শৃঙ্খলার অবনতি ঘটানো, ইত্যাদির অপরাধ ও দ-</a:t>
            </a:r>
            <a:endParaRPr/>
          </a:p>
          <a:p>
            <a:pPr indent="0" lvl="0" marL="0" rtl="0" algn="l">
              <a:spcBef>
                <a:spcPts val="0"/>
              </a:spcBef>
              <a:spcAft>
                <a:spcPts val="0"/>
              </a:spcAft>
              <a:buNone/>
            </a:pPr>
            <a:r>
              <a:t/>
            </a:r>
            <a:endParaRPr/>
          </a:p>
          <a:p>
            <a:pPr indent="0" lvl="0" marL="0" rtl="0" algn="l">
              <a:spcBef>
                <a:spcPts val="0"/>
              </a:spcBef>
              <a:spcAft>
                <a:spcPts val="0"/>
              </a:spcAft>
              <a:buClr>
                <a:schemeClr val="dk2"/>
              </a:buClr>
              <a:buSzPct val="100000"/>
              <a:buFont typeface="Arial"/>
              <a:buNone/>
            </a:pPr>
            <a:r>
              <a:t/>
            </a:r>
            <a:endParaRPr/>
          </a:p>
        </p:txBody>
      </p:sp>
      <p:sp>
        <p:nvSpPr>
          <p:cNvPr id="245" name="Google Shape;245;p38"/>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Autofit/>
          </a:bodyPr>
          <a:lstStyle/>
          <a:p>
            <a:pPr indent="-53339" lvl="0" marL="182880" rtl="0" algn="l">
              <a:spcBef>
                <a:spcPts val="480"/>
              </a:spcBef>
              <a:spcAft>
                <a:spcPts val="0"/>
              </a:spcAft>
              <a:buNone/>
            </a:pPr>
            <a:r>
              <a:rPr lang="en-US" sz="2100"/>
              <a:t>(১) যদি কোনো ব্যক্তি ইচ্ছাকৃতভাবে ওয়েবসাইট বা ডিজিটাল বিন্যাসে এমন কিছু প্রকাশ বা সম্প্রচার করেন বা করান, যাহা সংশ্লিষ্ট বিভিন্ন শ্রেণি বা সম্প্রদায়ের মধ্যে শত্রুতা, ঘৃণা বা বিদ্বেষ সৃষ্টি করে বা সাম্প্রদায়িক সম্প্রীতি বিনষ্ট করে বা অস্থিরতা বা বিশৃঙ্খলা সৃষ্টি করে অথবা আইনশৃঙ্খলার অবনতি ঘটায় বা ঘটিবার উপক্রম হয়, তাহা হইলে উক্ত ব্যক্তির অনুরূপ কার্য হইবে একটি অপরাধ।</a:t>
            </a:r>
            <a:endParaRPr sz="2100"/>
          </a:p>
          <a:p>
            <a:pPr indent="-53339" lvl="0" marL="182880" rtl="0" algn="l">
              <a:spcBef>
                <a:spcPts val="480"/>
              </a:spcBef>
              <a:spcAft>
                <a:spcPts val="0"/>
              </a:spcAft>
              <a:buNone/>
            </a:pPr>
            <a:r>
              <a:rPr lang="en-US" sz="2100"/>
              <a:t>(২) যদি কোনো ব্যক্তি উপ-ধারা (১) এর অধীন কোনো অপরাধ সংঘটন করেন, তাহা হইলে তিনি অনধিক ৭ (সাত) বৎসর কারাদ-ে, বা অনধিক ৫ (পাঁচ) ক্ষল টাকা অর্থদ-ে, বা উভয় দ-ে দ-িত হইবেন।</a:t>
            </a:r>
            <a:endParaRPr sz="2100"/>
          </a:p>
          <a:p>
            <a:pPr indent="-53339" lvl="0" marL="182880" rtl="0" algn="l">
              <a:spcBef>
                <a:spcPts val="480"/>
              </a:spcBef>
              <a:spcAft>
                <a:spcPts val="0"/>
              </a:spcAft>
              <a:buNone/>
            </a:pPr>
            <a:r>
              <a:rPr lang="en-US" sz="2100"/>
              <a:t>(৩) যদি কোনো ব্যক্তি উপ-ধারা (১) এ উল্লিখিত অপরাধ দ্বিতীয় বার বা পুনঃপুন সংঘটন করেন, তাহা হইলে তিনি অনধিক ১০ (দশ) বৎসর কারাদ-ে, বা অনধিক ১০ (দশ) লক্ষ টাকা অর্থদ-ে, বা উভয় দ-ে দ-িত হইবেন।</a:t>
            </a:r>
            <a:endParaRPr sz="2100"/>
          </a:p>
          <a:p>
            <a:pPr indent="-53339" lvl="0" marL="182880" rtl="0" algn="l">
              <a:spcBef>
                <a:spcPts val="480"/>
              </a:spcBef>
              <a:spcAft>
                <a:spcPts val="0"/>
              </a:spcAft>
              <a:buSzPts val="2040"/>
              <a:buNone/>
            </a:pPr>
            <a:r>
              <a:t/>
            </a:r>
            <a:endParaRPr sz="21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9"/>
          <p:cNvSpPr txBox="1"/>
          <p:nvPr>
            <p:ph type="title"/>
          </p:nvPr>
        </p:nvSpPr>
        <p:spPr>
          <a:xfrm>
            <a:off x="560875" y="1206375"/>
            <a:ext cx="8229600" cy="9144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৩২। সরকারি গোপনীয়তা ভঙ্গের অপরাধ ও </a:t>
            </a:r>
            <a:r>
              <a:rPr lang="en-US"/>
              <a:t>দন্ড </a:t>
            </a:r>
            <a:endParaRPr/>
          </a:p>
          <a:p>
            <a:pPr indent="0" lvl="0" marL="0" rtl="0" algn="l">
              <a:spcBef>
                <a:spcPts val="0"/>
              </a:spcBef>
              <a:spcAft>
                <a:spcPts val="0"/>
              </a:spcAft>
              <a:buNone/>
            </a:pPr>
            <a:r>
              <a:t/>
            </a:r>
            <a:endParaRPr/>
          </a:p>
          <a:p>
            <a:pPr indent="0" lvl="0" marL="0" rtl="0" algn="l">
              <a:spcBef>
                <a:spcPts val="0"/>
              </a:spcBef>
              <a:spcAft>
                <a:spcPts val="0"/>
              </a:spcAft>
              <a:buClr>
                <a:schemeClr val="dk2"/>
              </a:buClr>
              <a:buSzPct val="100000"/>
              <a:buFont typeface="Arial"/>
              <a:buNone/>
            </a:pPr>
            <a:r>
              <a:t/>
            </a:r>
            <a:endParaRPr/>
          </a:p>
        </p:txBody>
      </p:sp>
      <p:sp>
        <p:nvSpPr>
          <p:cNvPr id="251" name="Google Shape;251;p39"/>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53339" lvl="0" marL="182880" rtl="0" algn="l">
              <a:spcBef>
                <a:spcPts val="480"/>
              </a:spcBef>
              <a:spcAft>
                <a:spcPts val="0"/>
              </a:spcAft>
              <a:buNone/>
            </a:pPr>
            <a:r>
              <a:rPr lang="en-US"/>
              <a:t>	(১) যদি কোনো ব্যক্তি ঙভভরপরধষ ঝবপৎবঃং অপঃ, ১৯২৩ (অপঃ ঘড়. ঢওঢ ড়ভ ১৯২৩ এর আওতাভুক্ত কোনো অপরাধ কম্পিউটার, ডিজিটাল ডিভাইস, কম্পিউটার নেটওয়ার্ক, ডিজিটাল নেটওয়ার্ক বা অন্য কোনো ডিজিটাল মাধ্যমে সংঘটন করেন বা করিতে সহায়তা করেন, তাহা হইলে তিনি অনধিক ১৪ (চৌদ্দ) বৎসর কারাদ-ে, বা অনধিক ২৫ (পঁচিশ) লক্ষ টাকা অর্থদ-ে, বা উভয় দ-ে দ-িত হইবেন।</a:t>
            </a:r>
            <a:endParaRPr/>
          </a:p>
          <a:p>
            <a:pPr indent="-53339" lvl="0" marL="182880" rtl="0" algn="l">
              <a:spcBef>
                <a:spcPts val="480"/>
              </a:spcBef>
              <a:spcAft>
                <a:spcPts val="0"/>
              </a:spcAft>
              <a:buNone/>
            </a:pPr>
            <a:r>
              <a:t/>
            </a:r>
            <a:endParaRPr/>
          </a:p>
          <a:p>
            <a:pPr indent="-53339" lvl="0" marL="182880" rtl="0" algn="l">
              <a:spcBef>
                <a:spcPts val="480"/>
              </a:spcBef>
              <a:spcAft>
                <a:spcPts val="0"/>
              </a:spcAft>
              <a:buNone/>
            </a:pPr>
            <a:r>
              <a:rPr lang="en-US"/>
              <a:t>	(২)যদি কোনো ব্যক্তি উপ-ধারা (১) এ উল্লিখিত অপরাধ দ্বিতীয়বার বা পুনঃপুন সংঘটন করেন, তাহা হইলে তিন যাবজ্জীবন কারাদ-ে, বা অনধিক ১(এক) কোটি টাকা অর্থদ-ে, বা উভয় দ-ে দ-িত হইবেন।</a:t>
            </a:r>
            <a:endParaRPr/>
          </a:p>
          <a:p>
            <a:pPr indent="-53339" lvl="0" marL="182880" rtl="0" algn="l">
              <a:spcBef>
                <a:spcPts val="480"/>
              </a:spcBef>
              <a:spcAft>
                <a:spcPts val="0"/>
              </a:spcAft>
              <a:buSzPts val="2040"/>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0"/>
          <p:cNvSpPr txBox="1"/>
          <p:nvPr>
            <p:ph type="title"/>
          </p:nvPr>
        </p:nvSpPr>
        <p:spPr>
          <a:xfrm>
            <a:off x="457200" y="977775"/>
            <a:ext cx="8229600" cy="9906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৩৪। হ্যাকিং সংক্রান্ত অপরাধ ও দ-</a:t>
            </a:r>
            <a:endParaRPr/>
          </a:p>
          <a:p>
            <a:pPr indent="0" lvl="0" marL="0" rtl="0" algn="l">
              <a:spcBef>
                <a:spcPts val="0"/>
              </a:spcBef>
              <a:spcAft>
                <a:spcPts val="0"/>
              </a:spcAft>
              <a:buNone/>
            </a:pPr>
            <a:r>
              <a:t/>
            </a:r>
            <a:endParaRPr/>
          </a:p>
          <a:p>
            <a:pPr indent="0" lvl="0" marL="0" rtl="0" algn="l">
              <a:spcBef>
                <a:spcPts val="0"/>
              </a:spcBef>
              <a:spcAft>
                <a:spcPts val="0"/>
              </a:spcAft>
              <a:buClr>
                <a:schemeClr val="dk2"/>
              </a:buClr>
              <a:buSzPct val="100000"/>
              <a:buFont typeface="Arial"/>
              <a:buNone/>
            </a:pPr>
            <a:r>
              <a:t/>
            </a:r>
            <a:endParaRPr/>
          </a:p>
        </p:txBody>
      </p:sp>
      <p:sp>
        <p:nvSpPr>
          <p:cNvPr id="257" name="Google Shape;257;p40"/>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Autofit/>
          </a:bodyPr>
          <a:lstStyle/>
          <a:p>
            <a:pPr indent="-53339" lvl="0" marL="182880" rtl="0" algn="l">
              <a:lnSpc>
                <a:spcPct val="90000"/>
              </a:lnSpc>
              <a:spcBef>
                <a:spcPts val="480"/>
              </a:spcBef>
              <a:spcAft>
                <a:spcPts val="0"/>
              </a:spcAft>
              <a:buNone/>
            </a:pPr>
            <a:r>
              <a:rPr lang="en-US" sz="2200"/>
              <a:t>	(১) যদি কোনো ব্যক্তি হ্যাকিং করেন, তাহা হইলে উহা হইবে একটি অপরাধ এবং তজ্জন্য তিনি অনধিক ১৪ (চৌদ্দ) বৎসর কারাদ-ে, বা অনধিক ১ (এক) কোটি টাকা অর্থদ-ে, বা উভয় দ-ে দ-িত হইবেন।</a:t>
            </a:r>
            <a:endParaRPr sz="2200"/>
          </a:p>
          <a:p>
            <a:pPr indent="-53339" lvl="0" marL="182880" rtl="0" algn="l">
              <a:lnSpc>
                <a:spcPct val="90000"/>
              </a:lnSpc>
              <a:spcBef>
                <a:spcPts val="480"/>
              </a:spcBef>
              <a:spcAft>
                <a:spcPts val="0"/>
              </a:spcAft>
              <a:buNone/>
            </a:pPr>
            <a:r>
              <a:t/>
            </a:r>
            <a:endParaRPr sz="2200"/>
          </a:p>
          <a:p>
            <a:pPr indent="-53339" lvl="0" marL="182880" rtl="0" algn="l">
              <a:lnSpc>
                <a:spcPct val="90000"/>
              </a:lnSpc>
              <a:spcBef>
                <a:spcPts val="480"/>
              </a:spcBef>
              <a:spcAft>
                <a:spcPts val="0"/>
              </a:spcAft>
              <a:buNone/>
            </a:pPr>
            <a:r>
              <a:rPr lang="en-US" sz="2200"/>
              <a:t>	(২)যদি কোনো ব্যক্তি উপ-ধারা (১) এ উল্লিখিত অপরাধ দ্বিতীয় বার বা পুনঃপুন সংঘটন করেন, তাহা হইলে তিনি যাবজ্জীবন কারাদ-ে, বা অনধিক ৫ (পাঁচ) কোটি টাকা অর্থদ-ে, বা উভয় দ-ে দ-িত হইবেন।</a:t>
            </a:r>
            <a:endParaRPr sz="2200"/>
          </a:p>
          <a:p>
            <a:pPr indent="-53339" lvl="0" marL="182880" rtl="0" algn="l">
              <a:lnSpc>
                <a:spcPct val="90000"/>
              </a:lnSpc>
              <a:spcBef>
                <a:spcPts val="480"/>
              </a:spcBef>
              <a:spcAft>
                <a:spcPts val="0"/>
              </a:spcAft>
              <a:buNone/>
            </a:pPr>
            <a:r>
              <a:t/>
            </a:r>
            <a:endParaRPr sz="2200"/>
          </a:p>
          <a:p>
            <a:pPr indent="-53339" lvl="0" marL="182880" rtl="0" algn="l">
              <a:lnSpc>
                <a:spcPct val="90000"/>
              </a:lnSpc>
              <a:spcBef>
                <a:spcPts val="480"/>
              </a:spcBef>
              <a:spcAft>
                <a:spcPts val="0"/>
              </a:spcAft>
              <a:buNone/>
            </a:pPr>
            <a:r>
              <a:rPr lang="en-US" sz="2200"/>
              <a:t>  (ব্যাখ্যা এই ধারায় “হ্যাকিং” অর্থ</a:t>
            </a:r>
            <a:endParaRPr sz="2200"/>
          </a:p>
          <a:p>
            <a:pPr indent="-53339" lvl="0" marL="182880" rtl="0" algn="l">
              <a:lnSpc>
                <a:spcPct val="90000"/>
              </a:lnSpc>
              <a:spcBef>
                <a:spcPts val="480"/>
              </a:spcBef>
              <a:spcAft>
                <a:spcPts val="0"/>
              </a:spcAft>
              <a:buNone/>
            </a:pPr>
            <a:r>
              <a:rPr lang="en-US" sz="2200"/>
              <a:t>কম্পিউটার তথ্য ভা-ারের কোনো তথ্য বিনাশ, বাতিল, পরিবর্তন বা উহার মূল্য বা উপযোগিতা হ্রাসকরণ বা অন্য কোনোভাবে ক্ষতিসাধন বা</a:t>
            </a:r>
            <a:endParaRPr sz="2200"/>
          </a:p>
          <a:p>
            <a:pPr indent="-53339" lvl="0" marL="182880" rtl="0" algn="l">
              <a:lnSpc>
                <a:spcPct val="90000"/>
              </a:lnSpc>
              <a:spcBef>
                <a:spcPts val="480"/>
              </a:spcBef>
              <a:spcAft>
                <a:spcPts val="0"/>
              </a:spcAft>
              <a:buNone/>
            </a:pPr>
            <a:r>
              <a:rPr lang="en-US" sz="2200"/>
              <a:t>নিজ মালিকানা বা দখলবিহীন কোনো কম্পিউটার, সার্ভার, কম্পিউটার নেটওয়ার্ক বা অন্য কোনো ইলেকট্রনিক সিস্টেমে অবৈধভাবে প্রবেশের মাধ্যমেউহার ক্ষতিসাধন।)</a:t>
            </a:r>
            <a:endParaRPr sz="2200"/>
          </a:p>
          <a:p>
            <a:pPr indent="-53339" lvl="0" marL="182880" rtl="0" algn="l">
              <a:lnSpc>
                <a:spcPct val="90000"/>
              </a:lnSpc>
              <a:spcBef>
                <a:spcPts val="480"/>
              </a:spcBef>
              <a:spcAft>
                <a:spcPts val="0"/>
              </a:spcAft>
              <a:buNone/>
            </a:pPr>
            <a:r>
              <a:t/>
            </a:r>
            <a:endParaRPr sz="2200"/>
          </a:p>
          <a:p>
            <a:pPr indent="-53339" lvl="0" marL="182880" rtl="0" algn="l">
              <a:lnSpc>
                <a:spcPct val="90000"/>
              </a:lnSpc>
              <a:spcBef>
                <a:spcPts val="480"/>
              </a:spcBef>
              <a:spcAft>
                <a:spcPts val="0"/>
              </a:spcAft>
              <a:buSzPts val="2040"/>
              <a:buNone/>
            </a:pPr>
            <a:r>
              <a:t/>
            </a:r>
            <a:endParaRPr sz="22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1"/>
          <p:cNvSpPr txBox="1"/>
          <p:nvPr>
            <p:ph type="title"/>
          </p:nvPr>
        </p:nvSpPr>
        <p:spPr>
          <a:xfrm>
            <a:off x="457200" y="838200"/>
            <a:ext cx="8229600" cy="9906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100000"/>
              <a:buFont typeface="Arial"/>
              <a:buNone/>
            </a:pPr>
            <a:r>
              <a:rPr lang="en-US"/>
              <a:t>৩৫। অপরাধ সংঘটনে সহায়তা ও উহার দন্ড </a:t>
            </a:r>
            <a:endParaRPr/>
          </a:p>
          <a:p>
            <a:pPr indent="0" lvl="0" marL="0" rtl="0" algn="l">
              <a:spcBef>
                <a:spcPts val="0"/>
              </a:spcBef>
              <a:spcAft>
                <a:spcPts val="0"/>
              </a:spcAft>
              <a:buNone/>
            </a:pPr>
            <a:r>
              <a:t/>
            </a:r>
            <a:endParaRPr/>
          </a:p>
          <a:p>
            <a:pPr indent="0" lvl="0" marL="0" rtl="0" algn="l">
              <a:spcBef>
                <a:spcPts val="0"/>
              </a:spcBef>
              <a:spcAft>
                <a:spcPts val="0"/>
              </a:spcAft>
              <a:buClr>
                <a:schemeClr val="dk2"/>
              </a:buClr>
              <a:buSzPct val="100000"/>
              <a:buFont typeface="Arial"/>
              <a:buNone/>
            </a:pPr>
            <a:r>
              <a:t/>
            </a:r>
            <a:endParaRPr/>
          </a:p>
        </p:txBody>
      </p:sp>
      <p:sp>
        <p:nvSpPr>
          <p:cNvPr id="263" name="Google Shape;263;p41"/>
          <p:cNvSpPr txBox="1"/>
          <p:nvPr>
            <p:ph idx="1" type="body"/>
          </p:nvPr>
        </p:nvSpPr>
        <p:spPr>
          <a:xfrm>
            <a:off x="457200" y="1600200"/>
            <a:ext cx="8229600" cy="2971800"/>
          </a:xfrm>
          <a:prstGeom prst="rect">
            <a:avLst/>
          </a:prstGeom>
          <a:noFill/>
          <a:ln>
            <a:noFill/>
          </a:ln>
        </p:spPr>
        <p:txBody>
          <a:bodyPr anchorCtr="0" anchor="t" bIns="45700" lIns="91425" spcFirstLastPara="1" rIns="91425" wrap="square" tIns="45700">
            <a:normAutofit fontScale="92500" lnSpcReduction="20000"/>
          </a:bodyPr>
          <a:lstStyle/>
          <a:p>
            <a:pPr indent="-182880" lvl="0" marL="182880" rtl="0" algn="just">
              <a:spcBef>
                <a:spcPts val="480"/>
              </a:spcBef>
              <a:spcAft>
                <a:spcPts val="0"/>
              </a:spcAft>
              <a:buNone/>
            </a:pPr>
            <a:r>
              <a:rPr lang="en-US"/>
              <a:t>(১) যদি কোনো ব্যক্তি এই আইনের অধীন কোনো অপরাধ সংঘটনে সহায়তা করেন, তাহা হইলে উক্ত ব্যক্তির অনুরূপ কার্য হইবে একটি অপরাধ।</a:t>
            </a:r>
            <a:endParaRPr/>
          </a:p>
          <a:p>
            <a:pPr indent="-182880" lvl="0" marL="182880" rtl="0" algn="just">
              <a:spcBef>
                <a:spcPts val="480"/>
              </a:spcBef>
              <a:spcAft>
                <a:spcPts val="0"/>
              </a:spcAft>
              <a:buNone/>
            </a:pPr>
            <a:r>
              <a:t/>
            </a:r>
            <a:endParaRPr/>
          </a:p>
          <a:p>
            <a:pPr indent="-182880" lvl="0" marL="182880" rtl="0" algn="just">
              <a:spcBef>
                <a:spcPts val="480"/>
              </a:spcBef>
              <a:spcAft>
                <a:spcPts val="0"/>
              </a:spcAft>
              <a:buNone/>
            </a:pPr>
            <a:r>
              <a:rPr lang="en-US"/>
              <a:t>(২) অপরাধ সংঘটনে সহায়তা করিবার ক্ষেত্রে, মূল অপরাধটির জন্য যে দ- নির্ধারিত রহিয়াছে, কোনো ব্যক্তি সেই দ-েই দ-িত হইবেন।</a:t>
            </a:r>
            <a:endParaRPr/>
          </a:p>
          <a:p>
            <a:pPr indent="-182880" lvl="0" marL="182880" rtl="0" algn="just">
              <a:spcBef>
                <a:spcPts val="480"/>
              </a:spcBef>
              <a:spcAft>
                <a:spcPts val="0"/>
              </a:spcAft>
              <a:buNone/>
            </a:pPr>
            <a:r>
              <a:t/>
            </a:r>
            <a:endParaRPr/>
          </a:p>
          <a:p>
            <a:pPr indent="-182880" lvl="0" marL="182880" rtl="0" algn="just">
              <a:spcBef>
                <a:spcPts val="480"/>
              </a:spcBef>
              <a:spcAft>
                <a:spcPts val="0"/>
              </a:spcAft>
              <a:buNone/>
            </a:pPr>
            <a:r>
              <a:t/>
            </a:r>
            <a:endParaRPr/>
          </a:p>
          <a:p>
            <a:pPr indent="-182880" lvl="0" marL="182880" rtl="0" algn="just">
              <a:spcBef>
                <a:spcPts val="480"/>
              </a:spcBef>
              <a:spcAft>
                <a:spcPts val="0"/>
              </a:spcAft>
              <a:buNone/>
            </a:pPr>
            <a:r>
              <a:t/>
            </a:r>
            <a:endParaRPr/>
          </a:p>
          <a:p>
            <a:pPr indent="-182880" lvl="0" marL="182880" rtl="0" algn="just">
              <a:spcBef>
                <a:spcPts val="480"/>
              </a:spcBef>
              <a:spcAft>
                <a:spcPts val="0"/>
              </a:spcAft>
              <a:buSzPct val="850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5"/>
          <p:cNvSpPr txBox="1"/>
          <p:nvPr>
            <p:ph type="title"/>
          </p:nvPr>
        </p:nvSpPr>
        <p:spPr>
          <a:xfrm>
            <a:off x="457200" y="274638"/>
            <a:ext cx="8229600" cy="944562"/>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3200"/>
              <a:buFont typeface="Bookman Old Style"/>
              <a:buNone/>
            </a:pPr>
            <a:r>
              <a:rPr b="1" lang="en-US" sz="3200">
                <a:latin typeface="Bookman Old Style"/>
                <a:ea typeface="Bookman Old Style"/>
                <a:cs typeface="Bookman Old Style"/>
                <a:sym typeface="Bookman Old Style"/>
              </a:rPr>
              <a:t>Definition</a:t>
            </a:r>
            <a:endParaRPr b="1" sz="3200">
              <a:latin typeface="Bookman Old Style"/>
              <a:ea typeface="Bookman Old Style"/>
              <a:cs typeface="Bookman Old Style"/>
              <a:sym typeface="Bookman Old Style"/>
            </a:endParaRPr>
          </a:p>
        </p:txBody>
      </p:sp>
      <p:sp>
        <p:nvSpPr>
          <p:cNvPr id="108" name="Google Shape;108;p15"/>
          <p:cNvSpPr txBox="1"/>
          <p:nvPr>
            <p:ph idx="1" type="body"/>
          </p:nvPr>
        </p:nvSpPr>
        <p:spPr>
          <a:xfrm>
            <a:off x="457200" y="1219200"/>
            <a:ext cx="8229600" cy="4906963"/>
          </a:xfrm>
          <a:prstGeom prst="rect">
            <a:avLst/>
          </a:prstGeom>
          <a:noFill/>
          <a:ln>
            <a:noFill/>
          </a:ln>
        </p:spPr>
        <p:txBody>
          <a:bodyPr anchorCtr="0" anchor="t" bIns="45700" lIns="91425" spcFirstLastPara="1" rIns="91425" wrap="square" tIns="45700">
            <a:normAutofit fontScale="92500" lnSpcReduction="20000"/>
          </a:bodyPr>
          <a:lstStyle/>
          <a:p>
            <a:pPr indent="-182880" lvl="0" marL="182880" rtl="0" algn="just">
              <a:spcBef>
                <a:spcPts val="0"/>
              </a:spcBef>
              <a:spcAft>
                <a:spcPts val="0"/>
              </a:spcAft>
              <a:buSzPct val="85000"/>
              <a:buNone/>
            </a:pPr>
            <a:r>
              <a:rPr i="1" lang="en-US" sz="2400" u="sng">
                <a:solidFill>
                  <a:schemeClr val="dk2"/>
                </a:solidFill>
                <a:latin typeface="Bookman Old Style"/>
                <a:ea typeface="Bookman Old Style"/>
                <a:cs typeface="Bookman Old Style"/>
                <a:sym typeface="Bookman Old Style"/>
              </a:rPr>
              <a:t>https://en.wikipedia.org</a:t>
            </a:r>
            <a:endParaRPr/>
          </a:p>
          <a:p>
            <a:pPr indent="-182880" lvl="0" marL="182880" rtl="0" algn="just">
              <a:spcBef>
                <a:spcPts val="444"/>
              </a:spcBef>
              <a:spcAft>
                <a:spcPts val="0"/>
              </a:spcAft>
              <a:buSzPct val="85000"/>
              <a:buNone/>
            </a:pPr>
            <a:r>
              <a:rPr lang="en-US" sz="2400">
                <a:latin typeface="Bookman Old Style"/>
                <a:ea typeface="Bookman Old Style"/>
                <a:cs typeface="Bookman Old Style"/>
                <a:sym typeface="Bookman Old Style"/>
              </a:rPr>
              <a:t>Cybercrime, or computer crime, is crime that involves a computer and a network. The computer may have been used in the commission of a crime, or it may be the target. </a:t>
            </a:r>
            <a:endParaRPr/>
          </a:p>
          <a:p>
            <a:pPr indent="-182880" lvl="0" marL="182880" rtl="0" algn="just">
              <a:spcBef>
                <a:spcPts val="444"/>
              </a:spcBef>
              <a:spcAft>
                <a:spcPts val="0"/>
              </a:spcAft>
              <a:buSzPct val="85000"/>
              <a:buNone/>
            </a:pPr>
            <a:r>
              <a:t/>
            </a:r>
            <a:endParaRPr i="1" sz="2400" u="sng">
              <a:solidFill>
                <a:srgbClr val="002060"/>
              </a:solidFill>
              <a:latin typeface="Bookman Old Style"/>
              <a:ea typeface="Bookman Old Style"/>
              <a:cs typeface="Bookman Old Style"/>
              <a:sym typeface="Bookman Old Style"/>
            </a:endParaRPr>
          </a:p>
          <a:p>
            <a:pPr indent="-182880" lvl="0" marL="182880" rtl="0" algn="just">
              <a:spcBef>
                <a:spcPts val="444"/>
              </a:spcBef>
              <a:spcAft>
                <a:spcPts val="0"/>
              </a:spcAft>
              <a:buSzPct val="85000"/>
              <a:buNone/>
            </a:pPr>
            <a:r>
              <a:rPr i="1" lang="en-US" sz="2400" u="sng">
                <a:solidFill>
                  <a:srgbClr val="002060"/>
                </a:solidFill>
                <a:latin typeface="Bookman Old Style"/>
                <a:ea typeface="Bookman Old Style"/>
                <a:cs typeface="Bookman Old Style"/>
                <a:sym typeface="Bookman Old Style"/>
              </a:rPr>
              <a:t>https://www.techopedia.com:</a:t>
            </a:r>
            <a:endParaRPr/>
          </a:p>
          <a:p>
            <a:pPr indent="-182880" lvl="0" marL="182880" rtl="0" algn="just">
              <a:spcBef>
                <a:spcPts val="444"/>
              </a:spcBef>
              <a:spcAft>
                <a:spcPts val="0"/>
              </a:spcAft>
              <a:buSzPct val="85000"/>
              <a:buNone/>
            </a:pPr>
            <a:r>
              <a:rPr lang="en-US" sz="2400">
                <a:latin typeface="Bookman Old Style"/>
                <a:ea typeface="Bookman Old Style"/>
                <a:cs typeface="Bookman Old Style"/>
                <a:sym typeface="Bookman Old Style"/>
              </a:rPr>
              <a:t>Cybercrime is defined as a crime in which a computer is the object of the crime (hacking, phishing, spamming) or is used as a tool to commit an offense (child pornography, hate crimes).</a:t>
            </a:r>
            <a:endParaRPr/>
          </a:p>
          <a:p>
            <a:pPr indent="-182880" lvl="0" marL="182880" rtl="0" algn="just">
              <a:spcBef>
                <a:spcPts val="444"/>
              </a:spcBef>
              <a:spcAft>
                <a:spcPts val="0"/>
              </a:spcAft>
              <a:buSzPct val="85000"/>
              <a:buNone/>
            </a:pPr>
            <a:r>
              <a:t/>
            </a:r>
            <a:endParaRPr sz="2400">
              <a:latin typeface="Bookman Old Style"/>
              <a:ea typeface="Bookman Old Style"/>
              <a:cs typeface="Bookman Old Style"/>
              <a:sym typeface="Bookman Old Style"/>
            </a:endParaRPr>
          </a:p>
          <a:p>
            <a:pPr indent="-182880" lvl="0" marL="182880" rtl="0" algn="just">
              <a:spcBef>
                <a:spcPts val="444"/>
              </a:spcBef>
              <a:spcAft>
                <a:spcPts val="0"/>
              </a:spcAft>
              <a:buSzPct val="85000"/>
              <a:buNone/>
            </a:pPr>
            <a:r>
              <a:rPr i="1" lang="en-US" sz="2400" u="sng">
                <a:solidFill>
                  <a:srgbClr val="002060"/>
                </a:solidFill>
                <a:latin typeface="Bookman Old Style"/>
                <a:ea typeface="Bookman Old Style"/>
                <a:cs typeface="Bookman Old Style"/>
                <a:sym typeface="Bookman Old Style"/>
              </a:rPr>
              <a:t>http://www.dictionary.com</a:t>
            </a:r>
            <a:endParaRPr/>
          </a:p>
          <a:p>
            <a:pPr indent="-182880" lvl="0" marL="182880" rtl="0" algn="just">
              <a:spcBef>
                <a:spcPts val="444"/>
              </a:spcBef>
              <a:spcAft>
                <a:spcPts val="0"/>
              </a:spcAft>
              <a:buSzPct val="85000"/>
              <a:buNone/>
            </a:pPr>
            <a:r>
              <a:rPr lang="en-US" sz="2400">
                <a:latin typeface="Bookman Old Style"/>
                <a:ea typeface="Bookman Old Style"/>
                <a:cs typeface="Bookman Old Style"/>
                <a:sym typeface="Bookman Old Style"/>
              </a:rPr>
              <a:t>Criminal activity or a crime that involves the Internet, a computer system, or computer technology: identity theft, phishing, and other kinds of cybercrime.</a:t>
            </a:r>
            <a:endParaRPr/>
          </a:p>
          <a:p>
            <a:pPr indent="-182880" lvl="0" marL="182880" rtl="0" algn="just">
              <a:spcBef>
                <a:spcPts val="444"/>
              </a:spcBef>
              <a:spcAft>
                <a:spcPts val="0"/>
              </a:spcAft>
              <a:buSzPct val="85000"/>
              <a:buNone/>
            </a:pPr>
            <a:r>
              <a:t/>
            </a:r>
            <a:endParaRPr i="1" sz="2400" u="sng">
              <a:solidFill>
                <a:schemeClr val="dk2"/>
              </a:solidFill>
              <a:latin typeface="Bookman Old Style"/>
              <a:ea typeface="Bookman Old Style"/>
              <a:cs typeface="Bookman Old Style"/>
              <a:sym typeface="Bookman Old Style"/>
            </a:endParaRPr>
          </a:p>
          <a:p>
            <a:pPr indent="-63055" lvl="0" marL="182880" rtl="0" algn="just">
              <a:spcBef>
                <a:spcPts val="444"/>
              </a:spcBef>
              <a:spcAft>
                <a:spcPts val="0"/>
              </a:spcAft>
              <a:buSzPct val="85000"/>
              <a:buNone/>
            </a:pPr>
            <a:r>
              <a:t/>
            </a:r>
            <a:endParaRPr sz="2400">
              <a:latin typeface="Bookman Old Style"/>
              <a:ea typeface="Bookman Old Style"/>
              <a:cs typeface="Bookman Old Style"/>
              <a:sym typeface="Bookman Old Style"/>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2"/>
          <p:cNvSpPr txBox="1"/>
          <p:nvPr>
            <p:ph type="title"/>
          </p:nvPr>
        </p:nvSpPr>
        <p:spPr>
          <a:xfrm>
            <a:off x="457200" y="533400"/>
            <a:ext cx="8229600" cy="4572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100000"/>
              <a:buFont typeface="Arial"/>
              <a:buNone/>
            </a:pPr>
            <a:r>
              <a:rPr lang="en-US"/>
              <a:t>৪০। তদন্তের সময়সীমা, ইত্যাদি।</a:t>
            </a:r>
            <a:endParaRPr/>
          </a:p>
        </p:txBody>
      </p:sp>
      <p:sp>
        <p:nvSpPr>
          <p:cNvPr id="269" name="Google Shape;269;p42"/>
          <p:cNvSpPr txBox="1"/>
          <p:nvPr>
            <p:ph idx="1" type="body"/>
          </p:nvPr>
        </p:nvSpPr>
        <p:spPr>
          <a:xfrm>
            <a:off x="457200" y="1295400"/>
            <a:ext cx="8229600" cy="5181600"/>
          </a:xfrm>
          <a:prstGeom prst="rect">
            <a:avLst/>
          </a:prstGeom>
          <a:noFill/>
          <a:ln>
            <a:noFill/>
          </a:ln>
        </p:spPr>
        <p:txBody>
          <a:bodyPr anchorCtr="0" anchor="t" bIns="45700" lIns="91425" spcFirstLastPara="1" rIns="91425" wrap="square" tIns="45700">
            <a:noAutofit/>
          </a:bodyPr>
          <a:lstStyle/>
          <a:p>
            <a:pPr indent="-53339" lvl="0" marL="182880" rtl="0" algn="just">
              <a:spcBef>
                <a:spcPts val="480"/>
              </a:spcBef>
              <a:spcAft>
                <a:spcPts val="0"/>
              </a:spcAft>
              <a:buNone/>
            </a:pPr>
            <a:r>
              <a:rPr lang="en-US" sz="2100"/>
              <a:t>(১) তদন্তকারি অফিসার</a:t>
            </a:r>
            <a:endParaRPr sz="2100"/>
          </a:p>
          <a:p>
            <a:pPr indent="-53339" lvl="0" marL="182880" rtl="0" algn="just">
              <a:spcBef>
                <a:spcPts val="480"/>
              </a:spcBef>
              <a:spcAft>
                <a:spcPts val="0"/>
              </a:spcAft>
              <a:buNone/>
            </a:pPr>
            <a:r>
              <a:rPr lang="en-US" sz="2100"/>
              <a:t>  (ক) কোনো অপরাধ তদন্তের দায়িত্ব প্রাপ্তির তারিখ হইতে ৬০(ষাট) দিনের মধ্যে তদন্ত কার্য সম্পন্ন করিবেন।</a:t>
            </a:r>
            <a:endParaRPr sz="2100"/>
          </a:p>
          <a:p>
            <a:pPr indent="-53339" lvl="0" marL="182880" rtl="0" algn="just">
              <a:spcBef>
                <a:spcPts val="480"/>
              </a:spcBef>
              <a:spcAft>
                <a:spcPts val="0"/>
              </a:spcAft>
              <a:buNone/>
            </a:pPr>
            <a:r>
              <a:rPr lang="en-US" sz="2100"/>
              <a:t>  (খ) দফা (ক) এর অধীন নির্ধারিত সময়ের মধ্যে তদন্ত কার্য œসম্পনকরিতে ব্যর্থ হইলে তিনি, তাহার নিয়ন্ত্রণকারি অফিসারের অনুমোদন সাপেক্ষে, তদন্তের সময়সীমা অতিরিক্ত ১৫ (পনেরো) দিন বৃদ্ধি করিতে পারিবেন</a:t>
            </a:r>
            <a:endParaRPr sz="2100"/>
          </a:p>
          <a:p>
            <a:pPr indent="-53339" lvl="0" marL="182880" rtl="0" algn="just">
              <a:spcBef>
                <a:spcPts val="480"/>
              </a:spcBef>
              <a:spcAft>
                <a:spcPts val="0"/>
              </a:spcAft>
              <a:buNone/>
            </a:pPr>
            <a:r>
              <a:rPr lang="en-US" sz="2100"/>
              <a:t>	(গ) দফা (খ) এর অধীন নির্ধারিত সময়ের মধ্যে কোনো তদন্তার্যক সম্পন্ন করিতে ব্যর্থ হইলে তিনি উহার কারণ লিপিবদ্ধ করিয়া বিষয়টি প্রতিবেদন আকারে ট্রাইব্যুনালকে অবহিত করিবেন, এবং ট্রাইব্যুনালের অনুমতিক্রমে, পরবর্তী ৩০ দিনের(ত্রিশ) মধ্যে তদন্ত কার্যক্রম সম্পন্ন করিবেন।</a:t>
            </a:r>
            <a:endParaRPr sz="2100"/>
          </a:p>
          <a:p>
            <a:pPr indent="-53339" lvl="0" marL="182880" rtl="0" algn="just">
              <a:spcBef>
                <a:spcPts val="480"/>
              </a:spcBef>
              <a:spcAft>
                <a:spcPts val="0"/>
              </a:spcAft>
              <a:buNone/>
            </a:pPr>
            <a:r>
              <a:rPr lang="en-US" sz="2100"/>
              <a:t>উপ-ধারা (১) এর অধীন তদন্তকারি অফিসার কোনো তদন্তার্যক সম্পন্ন করিতে ব্যর্থ হইলে ট্রাইব্যুনাল তদন্তের সময়সীমা, যুক্তিসঙ্গত সময় পর্যন্ত, বৃদ্ধি করিতে পারিবে।</a:t>
            </a:r>
            <a:endParaRPr sz="2100"/>
          </a:p>
          <a:p>
            <a:pPr indent="-53339" lvl="0" marL="182880" rtl="0" algn="just">
              <a:spcBef>
                <a:spcPts val="480"/>
              </a:spcBef>
              <a:spcAft>
                <a:spcPts val="0"/>
              </a:spcAft>
              <a:buSzPts val="2040"/>
              <a:buNone/>
            </a:pPr>
            <a:r>
              <a:t/>
            </a:r>
            <a:endParaRPr sz="21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3"/>
          <p:cNvSpPr txBox="1"/>
          <p:nvPr>
            <p:ph type="title"/>
          </p:nvPr>
        </p:nvSpPr>
        <p:spPr>
          <a:xfrm>
            <a:off x="0" y="381000"/>
            <a:ext cx="9144000" cy="1000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FF0000"/>
              </a:buClr>
              <a:buSzPts val="2200"/>
              <a:buFont typeface="Poppins"/>
              <a:buNone/>
            </a:pPr>
            <a:r>
              <a:rPr b="1" i="1" lang="en-US" sz="2200">
                <a:solidFill>
                  <a:srgbClr val="FF0000"/>
                </a:solidFill>
                <a:latin typeface="Poppins"/>
                <a:ea typeface="Poppins"/>
                <a:cs typeface="Poppins"/>
                <a:sym typeface="Poppins"/>
              </a:rPr>
              <a:t>Growing trends of Mobile/Internet users  in Bangladesh (value million)</a:t>
            </a:r>
            <a:endParaRPr i="1" sz="2200">
              <a:solidFill>
                <a:srgbClr val="FF0000"/>
              </a:solidFill>
              <a:latin typeface="Poppins"/>
              <a:ea typeface="Poppins"/>
              <a:cs typeface="Poppins"/>
              <a:sym typeface="Poppins"/>
            </a:endParaRPr>
          </a:p>
        </p:txBody>
      </p:sp>
      <p:pic>
        <p:nvPicPr>
          <p:cNvPr id="276" name="Google Shape;276;p43"/>
          <p:cNvPicPr preferRelativeResize="0"/>
          <p:nvPr/>
        </p:nvPicPr>
        <p:blipFill rotWithShape="1">
          <a:blip r:embed="rId3">
            <a:alphaModFix/>
          </a:blip>
          <a:srcRect b="0" l="0" r="0" t="0"/>
          <a:stretch/>
        </p:blipFill>
        <p:spPr>
          <a:xfrm>
            <a:off x="838200" y="1524001"/>
            <a:ext cx="7010399" cy="4343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4"/>
          <p:cNvSpPr txBox="1"/>
          <p:nvPr>
            <p:ph type="title"/>
          </p:nvPr>
        </p:nvSpPr>
        <p:spPr>
          <a:xfrm>
            <a:off x="2924992" y="533400"/>
            <a:ext cx="6142800" cy="857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FF0000"/>
              </a:buClr>
              <a:buSzPts val="3200"/>
              <a:buFont typeface="Poppins"/>
              <a:buNone/>
            </a:pPr>
            <a:r>
              <a:rPr b="1" i="1" lang="en-US" sz="3200">
                <a:solidFill>
                  <a:srgbClr val="FF0000"/>
                </a:solidFill>
                <a:latin typeface="Poppins"/>
                <a:ea typeface="Poppins"/>
                <a:cs typeface="Poppins"/>
                <a:sym typeface="Poppins"/>
              </a:rPr>
              <a:t>Growth of Cyber Crime Cases</a:t>
            </a:r>
            <a:endParaRPr b="1" i="1" sz="3200">
              <a:solidFill>
                <a:srgbClr val="FF0000"/>
              </a:solidFill>
              <a:latin typeface="Poppins"/>
              <a:ea typeface="Poppins"/>
              <a:cs typeface="Poppins"/>
              <a:sym typeface="Poppins"/>
            </a:endParaRPr>
          </a:p>
        </p:txBody>
      </p:sp>
      <p:sp>
        <p:nvSpPr>
          <p:cNvPr id="282" name="Google Shape;282;p44"/>
          <p:cNvSpPr txBox="1"/>
          <p:nvPr>
            <p:ph idx="1" type="body"/>
          </p:nvPr>
        </p:nvSpPr>
        <p:spPr>
          <a:xfrm>
            <a:off x="1485900" y="1417640"/>
            <a:ext cx="6172200" cy="4708525"/>
          </a:xfrm>
          <a:prstGeom prst="rect">
            <a:avLst/>
          </a:prstGeom>
          <a:noFill/>
          <a:ln>
            <a:noFill/>
          </a:ln>
        </p:spPr>
        <p:txBody>
          <a:bodyPr anchorCtr="0" anchor="t" bIns="45700" lIns="91425" spcFirstLastPara="1" rIns="91425" wrap="square" tIns="45700">
            <a:normAutofit/>
          </a:bodyPr>
          <a:lstStyle/>
          <a:p>
            <a:pPr indent="-53339" lvl="0" marL="182880" rtl="0" algn="l">
              <a:spcBef>
                <a:spcPts val="0"/>
              </a:spcBef>
              <a:spcAft>
                <a:spcPts val="0"/>
              </a:spcAft>
              <a:buSzPts val="2040"/>
              <a:buNone/>
            </a:pPr>
            <a:r>
              <a:t/>
            </a:r>
            <a:endParaRPr/>
          </a:p>
        </p:txBody>
      </p:sp>
      <p:pic>
        <p:nvPicPr>
          <p:cNvPr id="283" name="Google Shape;283;p44"/>
          <p:cNvPicPr preferRelativeResize="0"/>
          <p:nvPr/>
        </p:nvPicPr>
        <p:blipFill rotWithShape="1">
          <a:blip r:embed="rId3">
            <a:alphaModFix/>
          </a:blip>
          <a:srcRect b="0" l="0" r="0" t="0"/>
          <a:stretch/>
        </p:blipFill>
        <p:spPr>
          <a:xfrm>
            <a:off x="1485900" y="1466850"/>
            <a:ext cx="6172200" cy="465931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5"/>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t/>
            </a:r>
            <a:endParaRPr/>
          </a:p>
        </p:txBody>
      </p:sp>
      <p:sp>
        <p:nvSpPr>
          <p:cNvPr id="289" name="Google Shape;289;p45"/>
          <p:cNvSpPr txBox="1"/>
          <p:nvPr>
            <p:ph idx="4294967295" type="sldNum"/>
          </p:nvPr>
        </p:nvSpPr>
        <p:spPr>
          <a:xfrm>
            <a:off x="0" y="6492875"/>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290" name="Google Shape;290;p45"/>
          <p:cNvPicPr preferRelativeResize="0"/>
          <p:nvPr>
            <p:ph idx="1" type="body"/>
          </p:nvPr>
        </p:nvPicPr>
        <p:blipFill rotWithShape="1">
          <a:blip r:embed="rId3">
            <a:alphaModFix/>
          </a:blip>
          <a:srcRect b="0" l="0" r="0" t="0"/>
          <a:stretch/>
        </p:blipFill>
        <p:spPr>
          <a:xfrm>
            <a:off x="1500166" y="1142984"/>
            <a:ext cx="6357981" cy="53578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6"/>
          <p:cNvSpPr txBox="1"/>
          <p:nvPr>
            <p:ph type="title"/>
          </p:nvPr>
        </p:nvSpPr>
        <p:spPr>
          <a:xfrm>
            <a:off x="2000232" y="371452"/>
            <a:ext cx="7143900" cy="6954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100000"/>
              <a:buFont typeface="Bookman Old Style"/>
              <a:buNone/>
            </a:pPr>
            <a:br>
              <a:rPr b="1" lang="en-US" sz="2200">
                <a:latin typeface="Bookman Old Style"/>
                <a:ea typeface="Bookman Old Style"/>
                <a:cs typeface="Bookman Old Style"/>
                <a:sym typeface="Bookman Old Style"/>
              </a:rPr>
            </a:br>
            <a:r>
              <a:rPr b="1" i="1" lang="en-US" sz="3600">
                <a:solidFill>
                  <a:srgbClr val="FF0000"/>
                </a:solidFill>
                <a:latin typeface="Poppins"/>
                <a:ea typeface="Poppins"/>
                <a:cs typeface="Poppins"/>
                <a:sym typeface="Poppins"/>
              </a:rPr>
              <a:t>Spreading Hate speech</a:t>
            </a:r>
            <a:br>
              <a:rPr b="1" i="1" lang="en-US" sz="3600">
                <a:solidFill>
                  <a:srgbClr val="FF0000"/>
                </a:solidFill>
                <a:latin typeface="Poppins"/>
                <a:ea typeface="Poppins"/>
                <a:cs typeface="Poppins"/>
                <a:sym typeface="Poppins"/>
              </a:rPr>
            </a:br>
            <a:endParaRPr i="1" sz="3600">
              <a:solidFill>
                <a:srgbClr val="FF0000"/>
              </a:solidFill>
              <a:latin typeface="Poppins"/>
              <a:ea typeface="Poppins"/>
              <a:cs typeface="Poppins"/>
              <a:sym typeface="Poppins"/>
            </a:endParaRPr>
          </a:p>
        </p:txBody>
      </p:sp>
      <p:sp>
        <p:nvSpPr>
          <p:cNvPr id="297" name="Google Shape;297;p46"/>
          <p:cNvSpPr txBox="1"/>
          <p:nvPr>
            <p:ph idx="1" type="body"/>
          </p:nvPr>
        </p:nvSpPr>
        <p:spPr>
          <a:xfrm>
            <a:off x="457200" y="762000"/>
            <a:ext cx="8458200" cy="5364163"/>
          </a:xfrm>
          <a:prstGeom prst="rect">
            <a:avLst/>
          </a:prstGeom>
          <a:noFill/>
          <a:ln>
            <a:noFill/>
          </a:ln>
        </p:spPr>
        <p:txBody>
          <a:bodyPr anchorCtr="0" anchor="t" bIns="45700" lIns="91425" spcFirstLastPara="1" rIns="91425" wrap="square" tIns="45700">
            <a:normAutofit/>
          </a:bodyPr>
          <a:lstStyle/>
          <a:p>
            <a:pPr indent="-85724" lvl="0" marL="182880" rtl="0" algn="l">
              <a:spcBef>
                <a:spcPts val="0"/>
              </a:spcBef>
              <a:spcAft>
                <a:spcPts val="0"/>
              </a:spcAft>
              <a:buSzPts val="1530"/>
              <a:buNone/>
            </a:pPr>
            <a:r>
              <a:t/>
            </a:r>
            <a:endParaRPr b="1" sz="1800">
              <a:latin typeface="Bookman Old Style"/>
              <a:ea typeface="Bookman Old Style"/>
              <a:cs typeface="Bookman Old Style"/>
              <a:sym typeface="Bookman Old Style"/>
            </a:endParaRPr>
          </a:p>
          <a:p>
            <a:pPr indent="-182880" lvl="0" marL="182880" rtl="0" algn="l">
              <a:spcBef>
                <a:spcPts val="360"/>
              </a:spcBef>
              <a:spcAft>
                <a:spcPts val="0"/>
              </a:spcAft>
              <a:buSzPts val="1530"/>
              <a:buChar char="•"/>
            </a:pPr>
            <a:r>
              <a:rPr b="1" lang="en-US" sz="1800">
                <a:latin typeface="Bookman Old Style"/>
                <a:ea typeface="Bookman Old Style"/>
                <a:cs typeface="Bookman Old Style"/>
                <a:sym typeface="Bookman Old Style"/>
              </a:rPr>
              <a:t>Attacking political/religious ideology targeting to communal riot</a:t>
            </a:r>
            <a:endParaRPr/>
          </a:p>
          <a:p>
            <a:pPr indent="-182880" lvl="0" marL="182880" rtl="0" algn="l">
              <a:spcBef>
                <a:spcPts val="360"/>
              </a:spcBef>
              <a:spcAft>
                <a:spcPts val="0"/>
              </a:spcAft>
              <a:buSzPts val="1530"/>
              <a:buChar char="•"/>
            </a:pPr>
            <a:r>
              <a:rPr b="1" lang="en-US" sz="1800">
                <a:latin typeface="Bookman Old Style"/>
                <a:ea typeface="Bookman Old Style"/>
                <a:cs typeface="Bookman Old Style"/>
                <a:sym typeface="Bookman Old Style"/>
              </a:rPr>
              <a:t>Hate speech to any community</a:t>
            </a:r>
            <a:endParaRPr/>
          </a:p>
          <a:p>
            <a:pPr indent="-107315" lvl="0" marL="182880" rtl="0" algn="l">
              <a:spcBef>
                <a:spcPts val="280"/>
              </a:spcBef>
              <a:spcAft>
                <a:spcPts val="0"/>
              </a:spcAft>
              <a:buSzPts val="1190"/>
              <a:buNone/>
            </a:pPr>
            <a:r>
              <a:t/>
            </a:r>
            <a:endParaRPr sz="1400">
              <a:latin typeface="Bookman Old Style"/>
              <a:ea typeface="Bookman Old Style"/>
              <a:cs typeface="Bookman Old Style"/>
              <a:sym typeface="Bookman Old Style"/>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7"/>
          <p:cNvSpPr txBox="1"/>
          <p:nvPr>
            <p:ph idx="1" type="body"/>
          </p:nvPr>
        </p:nvSpPr>
        <p:spPr>
          <a:xfrm>
            <a:off x="457200" y="1285860"/>
            <a:ext cx="4900618" cy="4505340"/>
          </a:xfrm>
          <a:prstGeom prst="rect">
            <a:avLst/>
          </a:prstGeom>
          <a:noFill/>
          <a:ln>
            <a:noFill/>
          </a:ln>
        </p:spPr>
        <p:txBody>
          <a:bodyPr anchorCtr="0" anchor="t" bIns="45700" lIns="91425" spcFirstLastPara="1" rIns="91425" wrap="square" tIns="45700">
            <a:noAutofit/>
          </a:bodyPr>
          <a:lstStyle/>
          <a:p>
            <a:pPr indent="-182880" lvl="0" marL="182880" rtl="0" algn="just">
              <a:spcBef>
                <a:spcPts val="0"/>
              </a:spcBef>
              <a:spcAft>
                <a:spcPts val="0"/>
              </a:spcAft>
              <a:buSzPts val="2210"/>
              <a:buChar char="•"/>
            </a:pPr>
            <a:r>
              <a:rPr lang="en-US" sz="2600">
                <a:latin typeface="Times New Roman"/>
                <a:ea typeface="Times New Roman"/>
                <a:cs typeface="Times New Roman"/>
                <a:sym typeface="Times New Roman"/>
              </a:rPr>
              <a:t>Taking Control of FB account by sending phishing link or after mobile lost/theft and demand money.    </a:t>
            </a:r>
            <a:endParaRPr/>
          </a:p>
          <a:p>
            <a:pPr indent="-182880" lvl="0" marL="182880" rtl="0" algn="just">
              <a:spcBef>
                <a:spcPts val="520"/>
              </a:spcBef>
              <a:spcAft>
                <a:spcPts val="0"/>
              </a:spcAft>
              <a:buSzPts val="2210"/>
              <a:buChar char="•"/>
            </a:pPr>
            <a:r>
              <a:rPr lang="en-US" sz="2600">
                <a:latin typeface="Times New Roman"/>
                <a:ea typeface="Times New Roman"/>
                <a:cs typeface="Times New Roman"/>
                <a:sym typeface="Times New Roman"/>
              </a:rPr>
              <a:t> Defacing by Photoshop or other editing tools and posted in Social Media/YouTube and blackmailing. </a:t>
            </a:r>
            <a:endParaRPr/>
          </a:p>
          <a:p>
            <a:pPr indent="-182880" lvl="0" marL="182880" rtl="0" algn="just">
              <a:spcBef>
                <a:spcPts val="520"/>
              </a:spcBef>
              <a:spcAft>
                <a:spcPts val="0"/>
              </a:spcAft>
              <a:buSzPts val="2210"/>
              <a:buChar char="•"/>
            </a:pPr>
            <a:r>
              <a:rPr lang="en-US" sz="2600">
                <a:latin typeface="Times New Roman"/>
                <a:ea typeface="Times New Roman"/>
                <a:cs typeface="Times New Roman"/>
                <a:sym typeface="Times New Roman"/>
              </a:rPr>
              <a:t>Mostly committed by the young to take revenge after breaking up relations.</a:t>
            </a:r>
            <a:endParaRPr sz="2800">
              <a:latin typeface="Times New Roman"/>
              <a:ea typeface="Times New Roman"/>
              <a:cs typeface="Times New Roman"/>
              <a:sym typeface="Times New Roman"/>
            </a:endParaRPr>
          </a:p>
          <a:p>
            <a:pPr indent="-31750" lvl="0" marL="182880" rtl="0" algn="just">
              <a:spcBef>
                <a:spcPts val="560"/>
              </a:spcBef>
              <a:spcAft>
                <a:spcPts val="0"/>
              </a:spcAft>
              <a:buSzPts val="2380"/>
              <a:buNone/>
            </a:pPr>
            <a:r>
              <a:t/>
            </a:r>
            <a:endParaRPr sz="2800">
              <a:latin typeface="Times New Roman"/>
              <a:ea typeface="Times New Roman"/>
              <a:cs typeface="Times New Roman"/>
              <a:sym typeface="Times New Roman"/>
            </a:endParaRPr>
          </a:p>
        </p:txBody>
      </p:sp>
      <p:sp>
        <p:nvSpPr>
          <p:cNvPr id="303" name="Google Shape;303;p47"/>
          <p:cNvSpPr/>
          <p:nvPr/>
        </p:nvSpPr>
        <p:spPr>
          <a:xfrm>
            <a:off x="4929190" y="523852"/>
            <a:ext cx="4071900" cy="5847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rgbClr val="FF0000"/>
              </a:buClr>
              <a:buSzPts val="3200"/>
              <a:buFont typeface="Poppins"/>
              <a:buNone/>
            </a:pPr>
            <a:r>
              <a:rPr b="1" i="1" lang="en-US" sz="3200">
                <a:solidFill>
                  <a:srgbClr val="FF0000"/>
                </a:solidFill>
                <a:latin typeface="Poppins"/>
                <a:ea typeface="Poppins"/>
                <a:cs typeface="Poppins"/>
                <a:sym typeface="Poppins"/>
              </a:rPr>
              <a:t>Blackmailing:</a:t>
            </a:r>
            <a:endParaRPr i="1" sz="3200">
              <a:solidFill>
                <a:srgbClr val="FF0000"/>
              </a:solidFill>
              <a:latin typeface="Poppins"/>
              <a:ea typeface="Poppins"/>
              <a:cs typeface="Poppins"/>
              <a:sym typeface="Poppi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8"/>
          <p:cNvSpPr txBox="1"/>
          <p:nvPr>
            <p:ph idx="1" type="body"/>
          </p:nvPr>
        </p:nvSpPr>
        <p:spPr>
          <a:xfrm>
            <a:off x="152400" y="1071546"/>
            <a:ext cx="5133980" cy="5054617"/>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SzPts val="2550"/>
              <a:buNone/>
            </a:pPr>
            <a:r>
              <a:rPr lang="en-US" sz="3000">
                <a:latin typeface="Times New Roman"/>
                <a:ea typeface="Times New Roman"/>
                <a:cs typeface="Times New Roman"/>
                <a:sym typeface="Times New Roman"/>
              </a:rPr>
              <a:t>The most common cyber crime in Bangladesh. It is done by giving attractive advertising in the website or enticement by email or social media or MFS</a:t>
            </a:r>
            <a:endParaRPr/>
          </a:p>
          <a:p>
            <a:pPr indent="-182880" lvl="1" marL="457200" rtl="0" algn="l">
              <a:spcBef>
                <a:spcPts val="600"/>
              </a:spcBef>
              <a:spcAft>
                <a:spcPts val="0"/>
              </a:spcAft>
              <a:buSzPts val="2550"/>
              <a:buFont typeface="Noto Sans Symbols"/>
              <a:buChar char="⮚"/>
            </a:pPr>
            <a:r>
              <a:rPr lang="en-US" sz="3000">
                <a:latin typeface="Times New Roman"/>
                <a:ea typeface="Times New Roman"/>
                <a:cs typeface="Times New Roman"/>
                <a:sym typeface="Times New Roman"/>
              </a:rPr>
              <a:t>Electronic Card Fraud, Digital MLM</a:t>
            </a:r>
            <a:endParaRPr/>
          </a:p>
          <a:p>
            <a:pPr indent="-182880" lvl="1" marL="457200" rtl="0" algn="l">
              <a:spcBef>
                <a:spcPts val="600"/>
              </a:spcBef>
              <a:spcAft>
                <a:spcPts val="0"/>
              </a:spcAft>
              <a:buSzPts val="2550"/>
              <a:buFont typeface="Noto Sans Symbols"/>
              <a:buChar char="⮚"/>
            </a:pPr>
            <a:r>
              <a:rPr lang="en-US" sz="3000">
                <a:latin typeface="Times New Roman"/>
                <a:ea typeface="Times New Roman"/>
                <a:cs typeface="Times New Roman"/>
                <a:sym typeface="Times New Roman"/>
              </a:rPr>
              <a:t>Visa Processing, Forex, MFS Cheating</a:t>
            </a:r>
            <a:endParaRPr/>
          </a:p>
        </p:txBody>
      </p:sp>
      <p:pic>
        <p:nvPicPr>
          <p:cNvPr descr="C:\Users\user\Desktop\Kib Presentation\atm.jpg" id="309" name="Google Shape;309;p48"/>
          <p:cNvPicPr preferRelativeResize="0"/>
          <p:nvPr/>
        </p:nvPicPr>
        <p:blipFill rotWithShape="1">
          <a:blip r:embed="rId3">
            <a:alphaModFix/>
          </a:blip>
          <a:srcRect b="0" l="0" r="0" t="0"/>
          <a:stretch/>
        </p:blipFill>
        <p:spPr>
          <a:xfrm>
            <a:off x="5429256" y="1214422"/>
            <a:ext cx="3409944" cy="4714908"/>
          </a:xfrm>
          <a:prstGeom prst="rect">
            <a:avLst/>
          </a:prstGeom>
          <a:noFill/>
          <a:ln>
            <a:noFill/>
          </a:ln>
        </p:spPr>
      </p:pic>
      <p:sp>
        <p:nvSpPr>
          <p:cNvPr id="310" name="Google Shape;310;p48"/>
          <p:cNvSpPr/>
          <p:nvPr/>
        </p:nvSpPr>
        <p:spPr>
          <a:xfrm>
            <a:off x="4710087" y="142852"/>
            <a:ext cx="4433913" cy="58477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3200">
                <a:solidFill>
                  <a:srgbClr val="FF0000"/>
                </a:solidFill>
                <a:latin typeface="Poppins"/>
                <a:ea typeface="Poppins"/>
                <a:cs typeface="Poppins"/>
                <a:sym typeface="Poppins"/>
              </a:rPr>
              <a:t>Financial Crime:  </a:t>
            </a:r>
            <a:endParaRPr b="1" i="1" sz="3200">
              <a:solidFill>
                <a:srgbClr val="FF0000"/>
              </a:solidFill>
              <a:latin typeface="Poppins"/>
              <a:ea typeface="Poppins"/>
              <a:cs typeface="Poppins"/>
              <a:sym typeface="Poppi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9"/>
          <p:cNvSpPr txBox="1"/>
          <p:nvPr>
            <p:ph idx="1" type="body"/>
          </p:nvPr>
        </p:nvSpPr>
        <p:spPr>
          <a:xfrm>
            <a:off x="357158" y="1071546"/>
            <a:ext cx="4714908" cy="4614865"/>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SzPts val="2380"/>
              <a:buNone/>
            </a:pPr>
            <a:r>
              <a:rPr lang="en-US" sz="2800">
                <a:latin typeface="Times New Roman"/>
                <a:ea typeface="Times New Roman"/>
                <a:cs typeface="Times New Roman"/>
                <a:sym typeface="Times New Roman"/>
              </a:rPr>
              <a:t>A degrading facet of cyber crime, has taken many forms and is swelled by internet. Pornographic pictures, photos and writings (sometimes by exchange of money) affect young mindset. (Example: Online Escort Service/Live Video Chat)</a:t>
            </a:r>
            <a:endParaRPr/>
          </a:p>
        </p:txBody>
      </p:sp>
      <p:sp>
        <p:nvSpPr>
          <p:cNvPr id="316" name="Google Shape;316;p49"/>
          <p:cNvSpPr/>
          <p:nvPr/>
        </p:nvSpPr>
        <p:spPr>
          <a:xfrm>
            <a:off x="4000464" y="371452"/>
            <a:ext cx="5143500" cy="5847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rgbClr val="FF0000"/>
              </a:buClr>
              <a:buSzPts val="3200"/>
              <a:buFont typeface="Poppins"/>
              <a:buNone/>
            </a:pPr>
            <a:r>
              <a:rPr b="1" i="1" lang="en-US" sz="3200">
                <a:solidFill>
                  <a:srgbClr val="FF0000"/>
                </a:solidFill>
                <a:latin typeface="Poppins"/>
                <a:ea typeface="Poppins"/>
                <a:cs typeface="Poppins"/>
                <a:sym typeface="Poppins"/>
              </a:rPr>
              <a:t>Cyber Pornography:</a:t>
            </a:r>
            <a:endParaRPr b="1" i="1" sz="3200">
              <a:solidFill>
                <a:srgbClr val="FF0000"/>
              </a:solidFill>
              <a:latin typeface="Poppins"/>
              <a:ea typeface="Poppins"/>
              <a:cs typeface="Poppins"/>
              <a:sym typeface="Poppi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0"/>
          <p:cNvSpPr txBox="1"/>
          <p:nvPr>
            <p:ph idx="1" type="body"/>
          </p:nvPr>
        </p:nvSpPr>
        <p:spPr>
          <a:xfrm>
            <a:off x="457200" y="1219200"/>
            <a:ext cx="4400552" cy="426720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3060"/>
              <a:buNone/>
            </a:pPr>
            <a:r>
              <a:rPr lang="en-US" sz="3600">
                <a:latin typeface="Times New Roman"/>
                <a:ea typeface="Times New Roman"/>
                <a:cs typeface="Times New Roman"/>
                <a:sym typeface="Times New Roman"/>
              </a:rPr>
              <a:t>The suspect manages to get nude pic or video of victim and then demands money (messenger/WhatsApp/viber/imo)</a:t>
            </a:r>
            <a:endParaRPr/>
          </a:p>
        </p:txBody>
      </p:sp>
      <p:sp>
        <p:nvSpPr>
          <p:cNvPr id="322" name="Google Shape;322;p50"/>
          <p:cNvSpPr/>
          <p:nvPr/>
        </p:nvSpPr>
        <p:spPr>
          <a:xfrm>
            <a:off x="4604764" y="442890"/>
            <a:ext cx="4539300" cy="5847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rgbClr val="FF0000"/>
              </a:buClr>
              <a:buSzPts val="3200"/>
              <a:buFont typeface="Poppins"/>
              <a:buNone/>
            </a:pPr>
            <a:r>
              <a:rPr b="1" i="1" lang="en-US" sz="3200">
                <a:solidFill>
                  <a:srgbClr val="FF0000"/>
                </a:solidFill>
                <a:latin typeface="Poppins"/>
                <a:ea typeface="Poppins"/>
                <a:cs typeface="Poppins"/>
                <a:sym typeface="Poppins"/>
              </a:rPr>
              <a:t>Sextortion:</a:t>
            </a:r>
            <a:endParaRPr b="1" i="1" sz="3200">
              <a:solidFill>
                <a:srgbClr val="FF0000"/>
              </a:solidFill>
              <a:latin typeface="Poppins"/>
              <a:ea typeface="Poppins"/>
              <a:cs typeface="Poppins"/>
              <a:sym typeface="Poppi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1"/>
          <p:cNvSpPr txBox="1"/>
          <p:nvPr>
            <p:ph idx="1" type="body"/>
          </p:nvPr>
        </p:nvSpPr>
        <p:spPr>
          <a:xfrm>
            <a:off x="428596" y="1214422"/>
            <a:ext cx="8258204" cy="4500578"/>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SzPts val="3060"/>
              <a:buNone/>
            </a:pPr>
            <a:r>
              <a:rPr lang="en-US" sz="3600">
                <a:latin typeface="Times New Roman"/>
                <a:ea typeface="Times New Roman"/>
                <a:cs typeface="Times New Roman"/>
                <a:sym typeface="Times New Roman"/>
              </a:rPr>
              <a:t>A spoofed email is one in which e-mail header is forged so that mail appears to originate from one source but actually has been sent from another source.</a:t>
            </a:r>
            <a:endParaRPr/>
          </a:p>
          <a:p>
            <a:pPr indent="-194310" lvl="0" marL="182880" rtl="0" algn="l">
              <a:spcBef>
                <a:spcPts val="720"/>
              </a:spcBef>
              <a:spcAft>
                <a:spcPts val="0"/>
              </a:spcAft>
              <a:buSzPts val="3060"/>
              <a:buFont typeface="Noto Sans Symbols"/>
              <a:buChar char="❑"/>
            </a:pPr>
            <a:r>
              <a:rPr lang="en-US" sz="3600">
                <a:latin typeface="Times New Roman"/>
                <a:ea typeface="Times New Roman"/>
                <a:cs typeface="Times New Roman"/>
                <a:sym typeface="Times New Roman"/>
              </a:rPr>
              <a:t> Usual victims:</a:t>
            </a:r>
            <a:endParaRPr/>
          </a:p>
          <a:p>
            <a:pPr indent="-194309" lvl="1" marL="457200" rtl="0" algn="l">
              <a:spcBef>
                <a:spcPts val="720"/>
              </a:spcBef>
              <a:spcAft>
                <a:spcPts val="0"/>
              </a:spcAft>
              <a:buSzPts val="3060"/>
              <a:buFont typeface="Noto Sans Symbols"/>
              <a:buChar char="⮚"/>
            </a:pPr>
            <a:r>
              <a:rPr lang="en-US" sz="3600">
                <a:latin typeface="Times New Roman"/>
                <a:ea typeface="Times New Roman"/>
                <a:cs typeface="Times New Roman"/>
                <a:sym typeface="Times New Roman"/>
              </a:rPr>
              <a:t>Financial institution </a:t>
            </a:r>
            <a:endParaRPr/>
          </a:p>
          <a:p>
            <a:pPr indent="-194309" lvl="1" marL="457200" rtl="0" algn="l">
              <a:spcBef>
                <a:spcPts val="720"/>
              </a:spcBef>
              <a:spcAft>
                <a:spcPts val="0"/>
              </a:spcAft>
              <a:buSzPts val="3060"/>
              <a:buFont typeface="Noto Sans Symbols"/>
              <a:buChar char="⮚"/>
            </a:pPr>
            <a:r>
              <a:rPr lang="en-US" sz="3600">
                <a:latin typeface="Times New Roman"/>
                <a:ea typeface="Times New Roman"/>
                <a:cs typeface="Times New Roman"/>
                <a:sym typeface="Times New Roman"/>
              </a:rPr>
              <a:t>Export oriented organizations</a:t>
            </a:r>
            <a:endParaRPr/>
          </a:p>
        </p:txBody>
      </p:sp>
      <p:sp>
        <p:nvSpPr>
          <p:cNvPr id="328" name="Google Shape;328;p51"/>
          <p:cNvSpPr/>
          <p:nvPr/>
        </p:nvSpPr>
        <p:spPr>
          <a:xfrm>
            <a:off x="3571836" y="295252"/>
            <a:ext cx="5572200" cy="5847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3200">
                <a:solidFill>
                  <a:srgbClr val="FF0000"/>
                </a:solidFill>
                <a:latin typeface="Poppins"/>
                <a:ea typeface="Poppins"/>
                <a:cs typeface="Poppins"/>
                <a:sym typeface="Poppins"/>
              </a:rPr>
              <a:t>E-mail Spoofing: </a:t>
            </a:r>
            <a:endParaRPr b="1" i="1" sz="3200">
              <a:solidFill>
                <a:srgbClr val="FF0000"/>
              </a:solidFill>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6"/>
          <p:cNvSpPr txBox="1"/>
          <p:nvPr>
            <p:ph type="title"/>
          </p:nvPr>
        </p:nvSpPr>
        <p:spPr>
          <a:xfrm>
            <a:off x="457200" y="888900"/>
            <a:ext cx="8229600" cy="12954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b="1" lang="en-US" sz="4800"/>
              <a:t>সাইবার ক্রাইম</a:t>
            </a:r>
            <a:endParaRPr b="1" sz="4800"/>
          </a:p>
          <a:p>
            <a:pPr indent="0" lvl="0" marL="0" rtl="0" algn="ctr">
              <a:spcBef>
                <a:spcPts val="0"/>
              </a:spcBef>
              <a:spcAft>
                <a:spcPts val="0"/>
              </a:spcAft>
              <a:buNone/>
            </a:pPr>
            <a:r>
              <a:t/>
            </a:r>
            <a:endParaRPr b="1" sz="4800"/>
          </a:p>
          <a:p>
            <a:pPr indent="0" lvl="0" marL="0" rtl="0" algn="ctr">
              <a:spcBef>
                <a:spcPts val="0"/>
              </a:spcBef>
              <a:spcAft>
                <a:spcPts val="0"/>
              </a:spcAft>
              <a:buClr>
                <a:schemeClr val="dk2"/>
              </a:buClr>
              <a:buSzPct val="100000"/>
              <a:buFont typeface="Arial"/>
              <a:buNone/>
            </a:pPr>
            <a:r>
              <a:t/>
            </a:r>
            <a:endParaRPr b="1" sz="4800"/>
          </a:p>
        </p:txBody>
      </p:sp>
      <p:sp>
        <p:nvSpPr>
          <p:cNvPr id="114" name="Google Shape;114;p16"/>
          <p:cNvSpPr txBox="1"/>
          <p:nvPr>
            <p:ph idx="1" type="body"/>
          </p:nvPr>
        </p:nvSpPr>
        <p:spPr>
          <a:xfrm>
            <a:off x="457200" y="1676400"/>
            <a:ext cx="8229600" cy="480060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just">
              <a:spcBef>
                <a:spcPts val="720"/>
              </a:spcBef>
              <a:spcAft>
                <a:spcPts val="0"/>
              </a:spcAft>
              <a:buNone/>
            </a:pPr>
            <a:r>
              <a:rPr lang="en-US" sz="3600">
                <a:latin typeface="Calibri"/>
                <a:ea typeface="Calibri"/>
                <a:cs typeface="Calibri"/>
                <a:sym typeface="Calibri"/>
              </a:rPr>
              <a:t>সাইবার ক্রাইম বলতে যে কোন ডিজিটাল ডিভাইস, ইন্টারনেটসহ তথ্য প্রযুক্তি ব্যবহার করে যে অপরাধ করা হয়, তাকেই বোঝায়। </a:t>
            </a:r>
            <a:endParaRPr sz="3600">
              <a:latin typeface="Calibri"/>
              <a:ea typeface="Calibri"/>
              <a:cs typeface="Calibri"/>
              <a:sym typeface="Calibri"/>
            </a:endParaRPr>
          </a:p>
          <a:p>
            <a:pPr indent="0" lvl="0" marL="0" rtl="0" algn="just">
              <a:spcBef>
                <a:spcPts val="720"/>
              </a:spcBef>
              <a:spcAft>
                <a:spcPts val="0"/>
              </a:spcAft>
              <a:buNone/>
            </a:pPr>
            <a:r>
              <a:rPr lang="en-US" sz="3600">
                <a:latin typeface="Calibri"/>
                <a:ea typeface="Calibri"/>
                <a:cs typeface="Calibri"/>
                <a:sym typeface="Calibri"/>
              </a:rPr>
              <a:t>সাইবার ক্রাইমের ক্ষেত্রে ডিজিটাল ডিভাইস হলো অপরাধ সংগঠনের মাধ্যম অথবা অপরাধ সংগঠনের টার্গেট। </a:t>
            </a:r>
            <a:endParaRPr sz="3600">
              <a:latin typeface="Calibri"/>
              <a:ea typeface="Calibri"/>
              <a:cs typeface="Calibri"/>
              <a:sym typeface="Calibri"/>
            </a:endParaRPr>
          </a:p>
          <a:p>
            <a:pPr indent="0" lvl="0" marL="0" rtl="0" algn="just">
              <a:spcBef>
                <a:spcPts val="720"/>
              </a:spcBef>
              <a:spcAft>
                <a:spcPts val="0"/>
              </a:spcAft>
              <a:buNone/>
            </a:pPr>
            <a:r>
              <a:rPr lang="en-US" sz="3600">
                <a:latin typeface="Calibri"/>
                <a:ea typeface="Calibri"/>
                <a:cs typeface="Calibri"/>
                <a:sym typeface="Calibri"/>
              </a:rPr>
              <a:t>তথ্য চুরি, তথ্য বিকৃতি, প্রতারণা, ব্ল্যাকমেইল, অর্থ চুরি ইত্যাদি তথ্য প্রযুক্তি ব্যবহার করে করা হলে সেগুলোকে সাধারণ ভাষায় সাইবার অপরাধ বলা হয়। </a:t>
            </a:r>
            <a:endParaRPr sz="3600">
              <a:latin typeface="Calibri"/>
              <a:ea typeface="Calibri"/>
              <a:cs typeface="Calibri"/>
              <a:sym typeface="Calibri"/>
            </a:endParaRPr>
          </a:p>
          <a:p>
            <a:pPr indent="0" lvl="0" marL="0" rtl="0" algn="just">
              <a:spcBef>
                <a:spcPts val="720"/>
              </a:spcBef>
              <a:spcAft>
                <a:spcPts val="0"/>
              </a:spcAft>
              <a:buNone/>
            </a:pPr>
            <a:r>
              <a:t/>
            </a:r>
            <a:endParaRPr sz="3600">
              <a:latin typeface="Calibri"/>
              <a:ea typeface="Calibri"/>
              <a:cs typeface="Calibri"/>
              <a:sym typeface="Calibri"/>
            </a:endParaRPr>
          </a:p>
          <a:p>
            <a:pPr indent="0" lvl="0" marL="0" rtl="0" algn="just">
              <a:spcBef>
                <a:spcPts val="720"/>
              </a:spcBef>
              <a:spcAft>
                <a:spcPts val="0"/>
              </a:spcAft>
              <a:buSzPct val="85000"/>
              <a:buNone/>
            </a:pPr>
            <a:r>
              <a:t/>
            </a:r>
            <a:endParaRPr sz="3600">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2"/>
          <p:cNvSpPr txBox="1"/>
          <p:nvPr>
            <p:ph idx="1" type="body"/>
          </p:nvPr>
        </p:nvSpPr>
        <p:spPr>
          <a:xfrm>
            <a:off x="457200" y="1071546"/>
            <a:ext cx="4400552" cy="4948253"/>
          </a:xfrm>
          <a:prstGeom prst="rect">
            <a:avLst/>
          </a:prstGeom>
          <a:noFill/>
          <a:ln>
            <a:noFill/>
          </a:ln>
        </p:spPr>
        <p:txBody>
          <a:bodyPr anchorCtr="0" anchor="t" bIns="45700" lIns="91425" spcFirstLastPara="1" rIns="91425" wrap="square" tIns="45700">
            <a:normAutofit fontScale="70000" lnSpcReduction="20000"/>
          </a:bodyPr>
          <a:lstStyle/>
          <a:p>
            <a:pPr indent="0" lvl="0" marL="0" rtl="0" algn="just">
              <a:spcBef>
                <a:spcPts val="0"/>
              </a:spcBef>
              <a:spcAft>
                <a:spcPts val="0"/>
              </a:spcAft>
              <a:buSzPct val="85000"/>
              <a:buNone/>
            </a:pPr>
            <a:r>
              <a:rPr lang="en-US" sz="4100">
                <a:latin typeface="Times New Roman"/>
                <a:ea typeface="Times New Roman"/>
                <a:cs typeface="Times New Roman"/>
                <a:sym typeface="Times New Roman"/>
              </a:rPr>
              <a:t>Hacking is a simple term which means illegal intrusion into a computer system without the permission of owner/user. </a:t>
            </a:r>
            <a:endParaRPr/>
          </a:p>
          <a:p>
            <a:pPr indent="0" lvl="0" marL="0" rtl="0" algn="just">
              <a:spcBef>
                <a:spcPts val="574"/>
              </a:spcBef>
              <a:spcAft>
                <a:spcPts val="0"/>
              </a:spcAft>
              <a:buSzPct val="85000"/>
              <a:buNone/>
            </a:pPr>
            <a:r>
              <a:t/>
            </a:r>
            <a:endParaRPr sz="4100">
              <a:latin typeface="Times New Roman"/>
              <a:ea typeface="Times New Roman"/>
              <a:cs typeface="Times New Roman"/>
              <a:sym typeface="Times New Roman"/>
            </a:endParaRPr>
          </a:p>
          <a:p>
            <a:pPr indent="0" lvl="0" marL="0" rtl="0" algn="just">
              <a:spcBef>
                <a:spcPts val="574"/>
              </a:spcBef>
              <a:spcAft>
                <a:spcPts val="0"/>
              </a:spcAft>
              <a:buSzPct val="85000"/>
              <a:buNone/>
            </a:pPr>
            <a:r>
              <a:rPr lang="en-US" sz="4100">
                <a:latin typeface="Times New Roman"/>
                <a:ea typeface="Times New Roman"/>
                <a:cs typeface="Times New Roman"/>
                <a:sym typeface="Times New Roman"/>
              </a:rPr>
              <a:t>The homepage of different Government organization and banks (central Bank in February 2016; $101 million) was compromised in the recent years.</a:t>
            </a:r>
            <a:r>
              <a:rPr b="1" lang="en-US" sz="4100">
                <a:latin typeface="Times New Roman"/>
                <a:ea typeface="Times New Roman"/>
                <a:cs typeface="Times New Roman"/>
                <a:sym typeface="Times New Roman"/>
              </a:rPr>
              <a:t> </a:t>
            </a:r>
            <a:endParaRPr sz="4100">
              <a:latin typeface="Times New Roman"/>
              <a:ea typeface="Times New Roman"/>
              <a:cs typeface="Times New Roman"/>
              <a:sym typeface="Times New Roman"/>
            </a:endParaRPr>
          </a:p>
        </p:txBody>
      </p:sp>
      <p:pic>
        <p:nvPicPr>
          <p:cNvPr id="334" name="Google Shape;334;p52"/>
          <p:cNvPicPr preferRelativeResize="0"/>
          <p:nvPr/>
        </p:nvPicPr>
        <p:blipFill rotWithShape="1">
          <a:blip r:embed="rId3">
            <a:alphaModFix/>
          </a:blip>
          <a:srcRect b="0" l="0" r="0" t="0"/>
          <a:stretch/>
        </p:blipFill>
        <p:spPr>
          <a:xfrm>
            <a:off x="4929190" y="1071546"/>
            <a:ext cx="4073802" cy="2665889"/>
          </a:xfrm>
          <a:prstGeom prst="rect">
            <a:avLst/>
          </a:prstGeom>
          <a:noFill/>
          <a:ln>
            <a:noFill/>
          </a:ln>
        </p:spPr>
      </p:pic>
      <p:pic>
        <p:nvPicPr>
          <p:cNvPr id="335" name="Google Shape;335;p52"/>
          <p:cNvPicPr preferRelativeResize="0"/>
          <p:nvPr/>
        </p:nvPicPr>
        <p:blipFill rotWithShape="1">
          <a:blip r:embed="rId4">
            <a:alphaModFix/>
          </a:blip>
          <a:srcRect b="0" l="0" r="0" t="0"/>
          <a:stretch/>
        </p:blipFill>
        <p:spPr>
          <a:xfrm>
            <a:off x="4929190" y="3786190"/>
            <a:ext cx="4067172" cy="2276476"/>
          </a:xfrm>
          <a:prstGeom prst="rect">
            <a:avLst/>
          </a:prstGeom>
          <a:noFill/>
          <a:ln>
            <a:noFill/>
          </a:ln>
        </p:spPr>
      </p:pic>
      <p:sp>
        <p:nvSpPr>
          <p:cNvPr id="336" name="Google Shape;336;p52"/>
          <p:cNvSpPr/>
          <p:nvPr/>
        </p:nvSpPr>
        <p:spPr>
          <a:xfrm>
            <a:off x="6429388" y="219052"/>
            <a:ext cx="2714700" cy="5847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rgbClr val="FF0000"/>
              </a:buClr>
              <a:buSzPts val="3200"/>
              <a:buFont typeface="Poppins"/>
              <a:buNone/>
            </a:pPr>
            <a:r>
              <a:rPr b="1" i="1" lang="en-US" sz="3200">
                <a:solidFill>
                  <a:srgbClr val="FF0000"/>
                </a:solidFill>
                <a:latin typeface="Poppins"/>
                <a:ea typeface="Poppins"/>
                <a:cs typeface="Poppins"/>
                <a:sym typeface="Poppins"/>
              </a:rPr>
              <a:t>Hacking:</a:t>
            </a:r>
            <a:r>
              <a:rPr b="1" i="1" lang="en-US" sz="3200">
                <a:solidFill>
                  <a:schemeClr val="dk1"/>
                </a:solidFill>
                <a:latin typeface="Poppins"/>
                <a:ea typeface="Poppins"/>
                <a:cs typeface="Poppins"/>
                <a:sym typeface="Poppins"/>
              </a:rPr>
              <a:t> </a:t>
            </a:r>
            <a:endParaRPr b="1" i="1" sz="3200">
              <a:solidFill>
                <a:schemeClr val="dk1"/>
              </a:solidFill>
              <a:latin typeface="Poppins"/>
              <a:ea typeface="Poppins"/>
              <a:cs typeface="Poppins"/>
              <a:sym typeface="Poppi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3"/>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t/>
            </a:r>
            <a:endParaRPr>
              <a:latin typeface="Bookman Old Style"/>
              <a:ea typeface="Bookman Old Style"/>
              <a:cs typeface="Bookman Old Style"/>
              <a:sym typeface="Bookman Old Style"/>
            </a:endParaRPr>
          </a:p>
        </p:txBody>
      </p:sp>
      <p:sp>
        <p:nvSpPr>
          <p:cNvPr id="342" name="Google Shape;342;p53"/>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ctr">
              <a:spcBef>
                <a:spcPts val="0"/>
              </a:spcBef>
              <a:spcAft>
                <a:spcPts val="0"/>
              </a:spcAft>
              <a:buSzPts val="3400"/>
              <a:buNone/>
            </a:pPr>
            <a:r>
              <a:t/>
            </a:r>
            <a:endParaRPr b="1" sz="4000">
              <a:latin typeface="Bookman Old Style"/>
              <a:ea typeface="Bookman Old Style"/>
              <a:cs typeface="Bookman Old Style"/>
              <a:sym typeface="Bookman Old Style"/>
            </a:endParaRPr>
          </a:p>
          <a:p>
            <a:pPr indent="-182880" lvl="0" marL="182880" rtl="0" algn="ctr">
              <a:spcBef>
                <a:spcPts val="800"/>
              </a:spcBef>
              <a:spcAft>
                <a:spcPts val="0"/>
              </a:spcAft>
              <a:buSzPts val="3400"/>
              <a:buNone/>
            </a:pPr>
            <a:r>
              <a:t/>
            </a:r>
            <a:endParaRPr b="1" sz="4000">
              <a:latin typeface="Bookman Old Style"/>
              <a:ea typeface="Bookman Old Style"/>
              <a:cs typeface="Bookman Old Style"/>
              <a:sym typeface="Bookman Old Style"/>
            </a:endParaRPr>
          </a:p>
          <a:p>
            <a:pPr indent="-182880" lvl="0" marL="182880" rtl="0" algn="ctr">
              <a:spcBef>
                <a:spcPts val="800"/>
              </a:spcBef>
              <a:spcAft>
                <a:spcPts val="0"/>
              </a:spcAft>
              <a:buSzPts val="3400"/>
              <a:buNone/>
            </a:pPr>
            <a:r>
              <a:rPr b="1" lang="en-US" sz="4000">
                <a:latin typeface="Bookman Old Style"/>
                <a:ea typeface="Bookman Old Style"/>
                <a:cs typeface="Bookman Old Style"/>
                <a:sym typeface="Bookman Old Style"/>
              </a:rPr>
              <a:t>Cyber Terrorism</a:t>
            </a:r>
            <a:endParaRPr b="1" sz="40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4"/>
          <p:cNvSpPr txBox="1"/>
          <p:nvPr>
            <p:ph type="title"/>
          </p:nvPr>
        </p:nvSpPr>
        <p:spPr>
          <a:xfrm>
            <a:off x="457200" y="274638"/>
            <a:ext cx="8229600" cy="715962"/>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Bookman Old Style"/>
              <a:buNone/>
            </a:pPr>
            <a:r>
              <a:rPr b="1" lang="en-US">
                <a:latin typeface="Bookman Old Style"/>
                <a:ea typeface="Bookman Old Style"/>
                <a:cs typeface="Bookman Old Style"/>
                <a:sym typeface="Bookman Old Style"/>
              </a:rPr>
              <a:t>Purpose of using Social Media</a:t>
            </a:r>
            <a:endParaRPr b="1">
              <a:latin typeface="Bookman Old Style"/>
              <a:ea typeface="Bookman Old Style"/>
              <a:cs typeface="Bookman Old Style"/>
              <a:sym typeface="Bookman Old Style"/>
            </a:endParaRPr>
          </a:p>
        </p:txBody>
      </p:sp>
      <p:sp>
        <p:nvSpPr>
          <p:cNvPr id="348" name="Google Shape;348;p54"/>
          <p:cNvSpPr txBox="1"/>
          <p:nvPr>
            <p:ph idx="1" type="body"/>
          </p:nvPr>
        </p:nvSpPr>
        <p:spPr>
          <a:xfrm>
            <a:off x="457200" y="1066800"/>
            <a:ext cx="8229600" cy="5105399"/>
          </a:xfrm>
          <a:prstGeom prst="rect">
            <a:avLst/>
          </a:prstGeom>
          <a:noFill/>
          <a:ln>
            <a:noFill/>
          </a:ln>
        </p:spPr>
        <p:txBody>
          <a:bodyPr anchorCtr="0" anchor="t" bIns="45700" lIns="91425" spcFirstLastPara="1" rIns="91425" wrap="square" tIns="45700">
            <a:normAutofit/>
          </a:bodyPr>
          <a:lstStyle/>
          <a:p>
            <a:pPr indent="-53339" lvl="0" marL="182880" rtl="0" algn="l">
              <a:spcBef>
                <a:spcPts val="0"/>
              </a:spcBef>
              <a:spcAft>
                <a:spcPts val="0"/>
              </a:spcAft>
              <a:buSzPts val="2040"/>
              <a:buNone/>
            </a:pPr>
            <a:r>
              <a:t/>
            </a:r>
            <a:endParaRPr>
              <a:latin typeface="Bookman Old Style"/>
              <a:ea typeface="Bookman Old Style"/>
              <a:cs typeface="Bookman Old Style"/>
              <a:sym typeface="Bookman Old Style"/>
            </a:endParaRPr>
          </a:p>
          <a:p>
            <a:pPr indent="-182880" lvl="0" marL="182880" rtl="0" algn="l">
              <a:spcBef>
                <a:spcPts val="480"/>
              </a:spcBef>
              <a:spcAft>
                <a:spcPts val="0"/>
              </a:spcAft>
              <a:buSzPts val="2040"/>
              <a:buChar char="•"/>
            </a:pPr>
            <a:r>
              <a:rPr lang="en-US">
                <a:latin typeface="Bookman Old Style"/>
                <a:ea typeface="Bookman Old Style"/>
                <a:cs typeface="Bookman Old Style"/>
                <a:sym typeface="Bookman Old Style"/>
              </a:rPr>
              <a:t>Motivation</a:t>
            </a:r>
            <a:endParaRPr/>
          </a:p>
          <a:p>
            <a:pPr indent="-182880" lvl="0" marL="182880" rtl="0" algn="l">
              <a:spcBef>
                <a:spcPts val="480"/>
              </a:spcBef>
              <a:spcAft>
                <a:spcPts val="0"/>
              </a:spcAft>
              <a:buSzPts val="2040"/>
              <a:buChar char="•"/>
            </a:pPr>
            <a:r>
              <a:rPr lang="en-US">
                <a:latin typeface="Bookman Old Style"/>
                <a:ea typeface="Bookman Old Style"/>
                <a:cs typeface="Bookman Old Style"/>
                <a:sym typeface="Bookman Old Style"/>
              </a:rPr>
              <a:t>Recruitment</a:t>
            </a:r>
            <a:endParaRPr/>
          </a:p>
          <a:p>
            <a:pPr indent="-182880" lvl="0" marL="182880" rtl="0" algn="l">
              <a:spcBef>
                <a:spcPts val="480"/>
              </a:spcBef>
              <a:spcAft>
                <a:spcPts val="0"/>
              </a:spcAft>
              <a:buSzPts val="2040"/>
              <a:buChar char="•"/>
            </a:pPr>
            <a:r>
              <a:rPr lang="en-US">
                <a:latin typeface="Bookman Old Style"/>
                <a:ea typeface="Bookman Old Style"/>
                <a:cs typeface="Bookman Old Style"/>
                <a:sym typeface="Bookman Old Style"/>
              </a:rPr>
              <a:t>Training</a:t>
            </a:r>
            <a:endParaRPr/>
          </a:p>
          <a:p>
            <a:pPr indent="-182880" lvl="0" marL="182880" rtl="0" algn="l">
              <a:spcBef>
                <a:spcPts val="480"/>
              </a:spcBef>
              <a:spcAft>
                <a:spcPts val="0"/>
              </a:spcAft>
              <a:buSzPts val="2040"/>
              <a:buChar char="•"/>
            </a:pPr>
            <a:r>
              <a:rPr lang="en-US">
                <a:latin typeface="Bookman Old Style"/>
                <a:ea typeface="Bookman Old Style"/>
                <a:cs typeface="Bookman Old Style"/>
                <a:sym typeface="Bookman Old Style"/>
              </a:rPr>
              <a:t>Fund Collection</a:t>
            </a:r>
            <a:endParaRPr/>
          </a:p>
          <a:p>
            <a:pPr indent="-182880" lvl="0" marL="182880" rtl="0" algn="l">
              <a:spcBef>
                <a:spcPts val="480"/>
              </a:spcBef>
              <a:spcAft>
                <a:spcPts val="0"/>
              </a:spcAft>
              <a:buSzPts val="2040"/>
              <a:buChar char="•"/>
            </a:pPr>
            <a:r>
              <a:rPr lang="en-US">
                <a:latin typeface="Bookman Old Style"/>
                <a:ea typeface="Bookman Old Style"/>
                <a:cs typeface="Bookman Old Style"/>
                <a:sym typeface="Bookman Old Style"/>
              </a:rPr>
              <a:t>Claim of attacks</a:t>
            </a:r>
            <a:endParaRPr>
              <a:latin typeface="Bookman Old Style"/>
              <a:ea typeface="Bookman Old Style"/>
              <a:cs typeface="Bookman Old Style"/>
              <a:sym typeface="Bookman Old Style"/>
            </a:endParaRPr>
          </a:p>
        </p:txBody>
      </p:sp>
      <p:pic>
        <p:nvPicPr>
          <p:cNvPr descr="C:\Users\user\Desktop\Titumir media.jpg" id="349" name="Google Shape;349;p54"/>
          <p:cNvPicPr preferRelativeResize="0"/>
          <p:nvPr/>
        </p:nvPicPr>
        <p:blipFill rotWithShape="1">
          <a:blip r:embed="rId3">
            <a:alphaModFix/>
          </a:blip>
          <a:srcRect b="0" l="0" r="0" t="0"/>
          <a:stretch/>
        </p:blipFill>
        <p:spPr>
          <a:xfrm>
            <a:off x="4191000" y="1524000"/>
            <a:ext cx="4648200" cy="4876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5"/>
          <p:cNvSpPr txBox="1"/>
          <p:nvPr>
            <p:ph type="title"/>
          </p:nvPr>
        </p:nvSpPr>
        <p:spPr>
          <a:xfrm>
            <a:off x="457200" y="274638"/>
            <a:ext cx="85344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3600"/>
              <a:buFont typeface="Arial"/>
              <a:buNone/>
            </a:pPr>
            <a:r>
              <a:t/>
            </a:r>
            <a:endParaRPr b="1" sz="3600">
              <a:latin typeface="Bookman Old Style"/>
              <a:ea typeface="Bookman Old Style"/>
              <a:cs typeface="Bookman Old Style"/>
              <a:sym typeface="Bookman Old Style"/>
            </a:endParaRPr>
          </a:p>
        </p:txBody>
      </p:sp>
      <p:sp>
        <p:nvSpPr>
          <p:cNvPr id="355" name="Google Shape;355;p55"/>
          <p:cNvSpPr txBox="1"/>
          <p:nvPr>
            <p:ph idx="1" type="body"/>
          </p:nvPr>
        </p:nvSpPr>
        <p:spPr>
          <a:xfrm>
            <a:off x="152400" y="838200"/>
            <a:ext cx="8763000" cy="5638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720"/>
              <a:buChar char="•"/>
            </a:pPr>
            <a:r>
              <a:rPr lang="en-US" sz="3200">
                <a:latin typeface="Bookman Old Style"/>
                <a:ea typeface="Bookman Old Style"/>
                <a:cs typeface="Bookman Old Style"/>
                <a:sym typeface="Bookman Old Style"/>
              </a:rPr>
              <a:t>Scrutiny the comment, likes, share for the potential supporters or sympathizer.</a:t>
            </a:r>
            <a:endParaRPr/>
          </a:p>
          <a:p>
            <a:pPr indent="-182880" lvl="0" marL="182880" rtl="0" algn="l">
              <a:spcBef>
                <a:spcPts val="640"/>
              </a:spcBef>
              <a:spcAft>
                <a:spcPts val="0"/>
              </a:spcAft>
              <a:buSzPts val="2720"/>
              <a:buChar char="•"/>
            </a:pPr>
            <a:r>
              <a:rPr lang="en-US" sz="3200">
                <a:latin typeface="Bookman Old Style"/>
                <a:ea typeface="Bookman Old Style"/>
                <a:cs typeface="Bookman Old Style"/>
                <a:sym typeface="Bookman Old Style"/>
              </a:rPr>
              <a:t>Invites the potential target to come into inbox</a:t>
            </a:r>
            <a:endParaRPr/>
          </a:p>
          <a:p>
            <a:pPr indent="-182880" lvl="0" marL="182880" rtl="0" algn="l">
              <a:spcBef>
                <a:spcPts val="640"/>
              </a:spcBef>
              <a:spcAft>
                <a:spcPts val="0"/>
              </a:spcAft>
              <a:buSzPts val="2720"/>
              <a:buChar char="•"/>
            </a:pPr>
            <a:r>
              <a:rPr lang="en-US" sz="3200">
                <a:latin typeface="Bookman Old Style"/>
                <a:ea typeface="Bookman Old Style"/>
                <a:cs typeface="Bookman Old Style"/>
                <a:sym typeface="Bookman Old Style"/>
              </a:rPr>
              <a:t>Lead the target to use  secure chat apps group.</a:t>
            </a:r>
            <a:endParaRPr/>
          </a:p>
          <a:p>
            <a:pPr indent="-182880" lvl="0" marL="182880" rtl="0" algn="l">
              <a:spcBef>
                <a:spcPts val="640"/>
              </a:spcBef>
              <a:spcAft>
                <a:spcPts val="0"/>
              </a:spcAft>
              <a:buSzPts val="2720"/>
              <a:buChar char="•"/>
            </a:pPr>
            <a:r>
              <a:rPr lang="en-US" sz="3200">
                <a:latin typeface="Bookman Old Style"/>
                <a:ea typeface="Bookman Old Style"/>
                <a:cs typeface="Bookman Old Style"/>
                <a:sym typeface="Bookman Old Style"/>
              </a:rPr>
              <a:t>Chat through protected text.</a:t>
            </a:r>
            <a:endParaRPr/>
          </a:p>
          <a:p>
            <a:pPr indent="-10159" lvl="0" marL="182880" rtl="0" algn="just">
              <a:spcBef>
                <a:spcPts val="640"/>
              </a:spcBef>
              <a:spcAft>
                <a:spcPts val="0"/>
              </a:spcAft>
              <a:buSzPts val="2720"/>
              <a:buNone/>
            </a:pPr>
            <a:r>
              <a:t/>
            </a:r>
            <a:endParaRPr sz="32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6"/>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5400"/>
              <a:buFont typeface="Bookman Old Style"/>
              <a:buNone/>
            </a:pPr>
            <a:r>
              <a:rPr b="1" lang="en-US" sz="5400">
                <a:latin typeface="Bookman Old Style"/>
                <a:ea typeface="Bookman Old Style"/>
                <a:cs typeface="Bookman Old Style"/>
                <a:sym typeface="Bookman Old Style"/>
              </a:rPr>
              <a:t>Investigation</a:t>
            </a:r>
            <a:endParaRPr b="1" sz="5400">
              <a:latin typeface="Bookman Old Style"/>
              <a:ea typeface="Bookman Old Style"/>
              <a:cs typeface="Bookman Old Style"/>
              <a:sym typeface="Bookman Old Style"/>
            </a:endParaRPr>
          </a:p>
        </p:txBody>
      </p:sp>
      <p:sp>
        <p:nvSpPr>
          <p:cNvPr id="361" name="Google Shape;361;p56"/>
          <p:cNvSpPr txBox="1"/>
          <p:nvPr>
            <p:ph idx="1" type="body"/>
          </p:nvPr>
        </p:nvSpPr>
        <p:spPr>
          <a:xfrm>
            <a:off x="457200" y="2057401"/>
            <a:ext cx="8229600" cy="2819400"/>
          </a:xfrm>
          <a:prstGeom prst="rect">
            <a:avLst/>
          </a:prstGeom>
          <a:noFill/>
          <a:ln>
            <a:noFill/>
          </a:ln>
        </p:spPr>
        <p:txBody>
          <a:bodyPr anchorCtr="0" anchor="t" bIns="45700" lIns="91425" spcFirstLastPara="1" rIns="91425" wrap="square" tIns="45700">
            <a:normAutofit fontScale="92500" lnSpcReduction="20000"/>
          </a:bodyPr>
          <a:lstStyle/>
          <a:p>
            <a:pPr indent="-239649" lvl="0" marL="182880" rtl="0" algn="l">
              <a:spcBef>
                <a:spcPts val="0"/>
              </a:spcBef>
              <a:spcAft>
                <a:spcPts val="0"/>
              </a:spcAft>
              <a:buSzPct val="85000"/>
              <a:buChar char="•"/>
            </a:pPr>
            <a:r>
              <a:rPr lang="en-US" sz="4800">
                <a:latin typeface="Bookman Old Style"/>
                <a:ea typeface="Bookman Old Style"/>
                <a:cs typeface="Bookman Old Style"/>
                <a:sym typeface="Bookman Old Style"/>
              </a:rPr>
              <a:t>Crime Scene protection</a:t>
            </a:r>
            <a:endParaRPr/>
          </a:p>
          <a:p>
            <a:pPr indent="-182880" lvl="0" marL="182880" rtl="0" algn="l">
              <a:spcBef>
                <a:spcPts val="888"/>
              </a:spcBef>
              <a:spcAft>
                <a:spcPts val="0"/>
              </a:spcAft>
              <a:buSzPct val="85000"/>
              <a:buNone/>
            </a:pPr>
            <a:r>
              <a:t/>
            </a:r>
            <a:endParaRPr sz="4800">
              <a:latin typeface="Bookman Old Style"/>
              <a:ea typeface="Bookman Old Style"/>
              <a:cs typeface="Bookman Old Style"/>
              <a:sym typeface="Bookman Old Style"/>
            </a:endParaRPr>
          </a:p>
          <a:p>
            <a:pPr indent="-239649" lvl="0" marL="182880" rtl="0" algn="l">
              <a:spcBef>
                <a:spcPts val="888"/>
              </a:spcBef>
              <a:spcAft>
                <a:spcPts val="0"/>
              </a:spcAft>
              <a:buSzPct val="85000"/>
              <a:buChar char="•"/>
            </a:pPr>
            <a:r>
              <a:rPr lang="en-US" sz="4800">
                <a:latin typeface="Bookman Old Style"/>
                <a:ea typeface="Bookman Old Style"/>
                <a:cs typeface="Bookman Old Style"/>
                <a:sym typeface="Bookman Old Style"/>
              </a:rPr>
              <a:t>Seize digital Evidence</a:t>
            </a:r>
            <a:endParaRPr/>
          </a:p>
          <a:p>
            <a:pPr indent="-182880" lvl="0" marL="182880" rtl="0" algn="l">
              <a:spcBef>
                <a:spcPts val="888"/>
              </a:spcBef>
              <a:spcAft>
                <a:spcPts val="0"/>
              </a:spcAft>
              <a:buSzPct val="85000"/>
              <a:buNone/>
            </a:pPr>
            <a:r>
              <a:rPr lang="en-US" sz="4800">
                <a:latin typeface="Bookman Old Style"/>
                <a:ea typeface="Bookman Old Style"/>
                <a:cs typeface="Bookman Old Style"/>
                <a:sym typeface="Bookman Old Style"/>
              </a:rPr>
              <a:t> </a:t>
            </a:r>
            <a:endParaRPr sz="4800">
              <a:latin typeface="Bookman Old Style"/>
              <a:ea typeface="Bookman Old Style"/>
              <a:cs typeface="Bookman Old Style"/>
              <a:sym typeface="Bookman Old Style"/>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7"/>
          <p:cNvSpPr txBox="1"/>
          <p:nvPr>
            <p:ph type="title"/>
          </p:nvPr>
        </p:nvSpPr>
        <p:spPr>
          <a:xfrm>
            <a:off x="457200" y="381000"/>
            <a:ext cx="8229600" cy="8382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2"/>
              </a:buClr>
              <a:buSzPct val="100000"/>
              <a:buFont typeface="Arial"/>
              <a:buNone/>
            </a:pPr>
            <a:r>
              <a:rPr b="1" lang="en-US" sz="3100" u="sng"/>
              <a:t>About Mobile Device</a:t>
            </a:r>
            <a:br>
              <a:rPr lang="en-US"/>
            </a:br>
            <a:endParaRPr/>
          </a:p>
        </p:txBody>
      </p:sp>
      <p:sp>
        <p:nvSpPr>
          <p:cNvPr id="368" name="Google Shape;368;p57"/>
          <p:cNvSpPr txBox="1"/>
          <p:nvPr>
            <p:ph idx="1" type="body"/>
          </p:nvPr>
        </p:nvSpPr>
        <p:spPr>
          <a:xfrm>
            <a:off x="152400" y="762000"/>
            <a:ext cx="8763000" cy="5715000"/>
          </a:xfrm>
          <a:prstGeom prst="rect">
            <a:avLst/>
          </a:prstGeom>
          <a:noFill/>
          <a:ln>
            <a:noFill/>
          </a:ln>
        </p:spPr>
        <p:txBody>
          <a:bodyPr anchorCtr="0" anchor="t" bIns="45700" lIns="91425" spcFirstLastPara="1" rIns="91425" wrap="square" tIns="45700">
            <a:normAutofit/>
          </a:bodyPr>
          <a:lstStyle/>
          <a:p>
            <a:pPr indent="-53339" lvl="0" marL="182880" rtl="0" algn="l">
              <a:spcBef>
                <a:spcPts val="0"/>
              </a:spcBef>
              <a:spcAft>
                <a:spcPts val="0"/>
              </a:spcAft>
              <a:buSzPts val="2040"/>
              <a:buNone/>
            </a:pPr>
            <a:r>
              <a:t/>
            </a:r>
            <a:endParaRPr/>
          </a:p>
          <a:p>
            <a:pPr indent="-194310" lvl="0" marL="182880" rtl="0" algn="l">
              <a:spcBef>
                <a:spcPts val="720"/>
              </a:spcBef>
              <a:spcAft>
                <a:spcPts val="0"/>
              </a:spcAft>
              <a:buSzPts val="3060"/>
              <a:buFont typeface="Noto Sans Symbols"/>
              <a:buChar char="⮚"/>
            </a:pPr>
            <a:r>
              <a:rPr lang="en-US" sz="3600">
                <a:latin typeface="Times New Roman"/>
                <a:ea typeface="Times New Roman"/>
                <a:cs typeface="Times New Roman"/>
                <a:sym typeface="Times New Roman"/>
              </a:rPr>
              <a:t>Turn on Flight/Airplane/Aeroplane Mode  and turn off wifi/Tethering/BlueTooth/others</a:t>
            </a:r>
            <a:endParaRPr sz="3600">
              <a:latin typeface="Times New Roman"/>
              <a:ea typeface="Times New Roman"/>
              <a:cs typeface="Times New Roman"/>
              <a:sym typeface="Times New Roman"/>
            </a:endParaRPr>
          </a:p>
          <a:p>
            <a:pPr indent="-194310" lvl="0" marL="182880" rtl="0" algn="l">
              <a:spcBef>
                <a:spcPts val="720"/>
              </a:spcBef>
              <a:spcAft>
                <a:spcPts val="0"/>
              </a:spcAft>
              <a:buSzPts val="3060"/>
              <a:buFont typeface="Noto Sans Symbols"/>
              <a:buChar char="⮚"/>
            </a:pPr>
            <a:r>
              <a:rPr lang="en-US" sz="3600">
                <a:latin typeface="Times New Roman"/>
                <a:ea typeface="Times New Roman"/>
                <a:cs typeface="Times New Roman"/>
                <a:sym typeface="Times New Roman"/>
              </a:rPr>
              <a:t>Lock both SIM and Mobile</a:t>
            </a:r>
            <a:endParaRPr/>
          </a:p>
          <a:p>
            <a:pPr indent="-194310" lvl="0" marL="182880" rtl="0" algn="l">
              <a:spcBef>
                <a:spcPts val="720"/>
              </a:spcBef>
              <a:spcAft>
                <a:spcPts val="0"/>
              </a:spcAft>
              <a:buSzPts val="3060"/>
              <a:buFont typeface="Noto Sans Symbols"/>
              <a:buChar char="⮚"/>
            </a:pPr>
            <a:r>
              <a:rPr lang="en-US" sz="3600">
                <a:latin typeface="Times New Roman"/>
                <a:ea typeface="Times New Roman"/>
                <a:cs typeface="Times New Roman"/>
                <a:sym typeface="Times New Roman"/>
              </a:rPr>
              <a:t>Accounts (imo, Viber,line,WhatsApp,Tango, Messanger,Facebook, Gmail etc) </a:t>
            </a:r>
            <a:endParaRPr sz="3600">
              <a:latin typeface="Times New Roman"/>
              <a:ea typeface="Times New Roman"/>
              <a:cs typeface="Times New Roman"/>
              <a:sym typeface="Times New Roman"/>
            </a:endParaRPr>
          </a:p>
          <a:p>
            <a:pPr indent="-194310" lvl="0" marL="182880" rtl="0" algn="l">
              <a:spcBef>
                <a:spcPts val="720"/>
              </a:spcBef>
              <a:spcAft>
                <a:spcPts val="0"/>
              </a:spcAft>
              <a:buSzPts val="3060"/>
              <a:buFont typeface="Noto Sans Symbols"/>
              <a:buChar char="⮚"/>
            </a:pPr>
            <a:r>
              <a:rPr lang="en-US" sz="3600">
                <a:latin typeface="Times New Roman"/>
                <a:ea typeface="Times New Roman"/>
                <a:cs typeface="Times New Roman"/>
                <a:sym typeface="Times New Roman"/>
              </a:rPr>
              <a:t>Screenshot (Home Button + Power Button/ Volume Down Button + Power Button )</a:t>
            </a:r>
            <a:endParaRPr/>
          </a:p>
          <a:p>
            <a:pPr indent="0" lvl="0" marL="182880" rtl="0" algn="l">
              <a:spcBef>
                <a:spcPts val="720"/>
              </a:spcBef>
              <a:spcAft>
                <a:spcPts val="0"/>
              </a:spcAft>
              <a:buSzPts val="3060"/>
              <a:buFont typeface="Noto Sans Symbols"/>
              <a:buNone/>
            </a:pPr>
            <a:r>
              <a:t/>
            </a:r>
            <a:endParaRPr sz="3600">
              <a:latin typeface="Times New Roman"/>
              <a:ea typeface="Times New Roman"/>
              <a:cs typeface="Times New Roman"/>
              <a:sym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8"/>
          <p:cNvSpPr txBox="1"/>
          <p:nvPr>
            <p:ph idx="1" type="body"/>
          </p:nvPr>
        </p:nvSpPr>
        <p:spPr>
          <a:xfrm>
            <a:off x="457200" y="838200"/>
            <a:ext cx="8229600" cy="5638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720"/>
              <a:buFont typeface="Noto Sans Symbols"/>
              <a:buChar char="⮚"/>
            </a:pPr>
            <a:r>
              <a:rPr lang="en-US" sz="3200"/>
              <a:t>IMEI (Sticker, settings&gt; About  Phone&gt;Status&gt;IMEI information/*#06#, http://www.imei.info/)</a:t>
            </a:r>
            <a:endParaRPr/>
          </a:p>
          <a:p>
            <a:pPr indent="-182880" lvl="0" marL="182880" rtl="0" algn="l">
              <a:spcBef>
                <a:spcPts val="640"/>
              </a:spcBef>
              <a:spcAft>
                <a:spcPts val="0"/>
              </a:spcAft>
              <a:buSzPts val="2720"/>
              <a:buFont typeface="Noto Sans Symbols"/>
              <a:buChar char="⮚"/>
            </a:pPr>
            <a:r>
              <a:rPr lang="en-US" sz="3200"/>
              <a:t>Check Digit (CDR and Original)</a:t>
            </a:r>
            <a:endParaRPr/>
          </a:p>
          <a:p>
            <a:pPr indent="-182880" lvl="0" marL="182880" rtl="0" algn="l">
              <a:spcBef>
                <a:spcPts val="640"/>
              </a:spcBef>
              <a:spcAft>
                <a:spcPts val="0"/>
              </a:spcAft>
              <a:buSzPts val="2720"/>
              <a:buFont typeface="Noto Sans Symbols"/>
              <a:buChar char="⮚"/>
            </a:pPr>
            <a:r>
              <a:rPr lang="en-US" sz="3200"/>
              <a:t>IMSI (470074050075665, MCC and MNC) </a:t>
            </a:r>
            <a:endParaRPr/>
          </a:p>
          <a:p>
            <a:pPr indent="-182880" lvl="0" marL="182880" rtl="0" algn="l">
              <a:spcBef>
                <a:spcPts val="640"/>
              </a:spcBef>
              <a:spcAft>
                <a:spcPts val="0"/>
              </a:spcAft>
              <a:buSzPts val="2720"/>
              <a:buFont typeface="Noto Sans Symbols"/>
              <a:buChar char="⮚"/>
            </a:pPr>
            <a:r>
              <a:rPr lang="en-US" sz="3200"/>
              <a:t>SIM (ICCID ,MSISDN, company name) </a:t>
            </a:r>
            <a:endParaRPr/>
          </a:p>
          <a:p>
            <a:pPr indent="-182880" lvl="0" marL="182880" rtl="0" algn="l">
              <a:spcBef>
                <a:spcPts val="640"/>
              </a:spcBef>
              <a:spcAft>
                <a:spcPts val="0"/>
              </a:spcAft>
              <a:buSzPts val="2720"/>
              <a:buFont typeface="Noto Sans Symbols"/>
              <a:buChar char="⮚"/>
            </a:pPr>
            <a:r>
              <a:rPr lang="en-US" sz="3200"/>
              <a:t>Micro SD Card </a:t>
            </a:r>
            <a:endParaRPr/>
          </a:p>
          <a:p>
            <a:pPr indent="-182880" lvl="0" marL="182880" rtl="0" algn="l">
              <a:spcBef>
                <a:spcPts val="640"/>
              </a:spcBef>
              <a:spcAft>
                <a:spcPts val="0"/>
              </a:spcAft>
              <a:buSzPts val="2720"/>
              <a:buFont typeface="Noto Sans Symbols"/>
              <a:buChar char="⮚"/>
            </a:pPr>
            <a:r>
              <a:rPr lang="en-US" sz="3200"/>
              <a:t>Data Cable &amp; Power Adapter</a:t>
            </a:r>
            <a:endParaRPr/>
          </a:p>
          <a:p>
            <a:pPr indent="-10159" lvl="0" marL="182880" rtl="0" algn="l">
              <a:spcBef>
                <a:spcPts val="640"/>
              </a:spcBef>
              <a:spcAft>
                <a:spcPts val="0"/>
              </a:spcAft>
              <a:buSzPts val="2720"/>
              <a:buFont typeface="Noto Sans Symbols"/>
              <a:buNone/>
            </a:pPr>
            <a:r>
              <a:t/>
            </a:r>
            <a:endParaRPr sz="3200"/>
          </a:p>
          <a:p>
            <a:pPr indent="-53339" lvl="0" marL="182880" rtl="0" algn="l">
              <a:spcBef>
                <a:spcPts val="480"/>
              </a:spcBef>
              <a:spcAft>
                <a:spcPts val="0"/>
              </a:spcAft>
              <a:buSzPts val="2040"/>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9"/>
          <p:cNvSpPr txBox="1"/>
          <p:nvPr>
            <p:ph idx="1" type="body"/>
          </p:nvPr>
        </p:nvSpPr>
        <p:spPr>
          <a:xfrm>
            <a:off x="0" y="762000"/>
            <a:ext cx="9144000" cy="51816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380"/>
              <a:buNone/>
            </a:pPr>
            <a:r>
              <a:t/>
            </a:r>
            <a:endParaRPr sz="2800"/>
          </a:p>
          <a:p>
            <a:pPr indent="-182880" lvl="0" marL="182880" rtl="0" algn="l">
              <a:spcBef>
                <a:spcPts val="640"/>
              </a:spcBef>
              <a:spcAft>
                <a:spcPts val="0"/>
              </a:spcAft>
              <a:buSzPts val="2720"/>
              <a:buFont typeface="Noto Sans Symbols"/>
              <a:buChar char="⮚"/>
            </a:pPr>
            <a:r>
              <a:rPr lang="en-US" sz="3200"/>
              <a:t>PC Suite/Mass Storage/Com Port/MTP(Media Transfer Protocol )/PTP(Picture Transfer Protocol )</a:t>
            </a:r>
            <a:endParaRPr/>
          </a:p>
          <a:p>
            <a:pPr indent="-182880" lvl="0" marL="182880" rtl="0" algn="l">
              <a:spcBef>
                <a:spcPts val="640"/>
              </a:spcBef>
              <a:spcAft>
                <a:spcPts val="0"/>
              </a:spcAft>
              <a:buSzPts val="2720"/>
              <a:buFont typeface="Noto Sans Symbols"/>
              <a:buChar char="⮚"/>
            </a:pPr>
            <a:r>
              <a:rPr lang="en-US" sz="3200"/>
              <a:t>Mobile Acquisition (Logical, File System &amp; Physical) </a:t>
            </a:r>
            <a:endParaRPr/>
          </a:p>
          <a:p>
            <a:pPr indent="-182880" lvl="0" marL="182880" rtl="0" algn="l">
              <a:spcBef>
                <a:spcPts val="640"/>
              </a:spcBef>
              <a:spcAft>
                <a:spcPts val="0"/>
              </a:spcAft>
              <a:buSzPts val="2720"/>
              <a:buFont typeface="Noto Sans Symbols"/>
              <a:buChar char="⮚"/>
            </a:pPr>
            <a:r>
              <a:rPr lang="en-US" sz="3200"/>
              <a:t>Checking  Facebook account using by getting mobile number</a:t>
            </a:r>
            <a:endParaRPr sz="32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0"/>
          <p:cNvSpPr txBox="1"/>
          <p:nvPr>
            <p:ph type="title"/>
          </p:nvPr>
        </p:nvSpPr>
        <p:spPr>
          <a:xfrm>
            <a:off x="381000" y="457200"/>
            <a:ext cx="8229600" cy="14478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2"/>
              </a:buClr>
              <a:buSzPts val="4000"/>
              <a:buFont typeface="Arial"/>
              <a:buNone/>
            </a:pPr>
            <a:r>
              <a:rPr b="1" lang="en-US" u="sng"/>
              <a:t>CCTV</a:t>
            </a:r>
            <a:br>
              <a:rPr lang="en-US"/>
            </a:br>
            <a:endParaRPr/>
          </a:p>
        </p:txBody>
      </p:sp>
      <p:sp>
        <p:nvSpPr>
          <p:cNvPr id="384" name="Google Shape;384;p60"/>
          <p:cNvSpPr txBox="1"/>
          <p:nvPr>
            <p:ph idx="1" type="body"/>
          </p:nvPr>
        </p:nvSpPr>
        <p:spPr>
          <a:xfrm>
            <a:off x="228600" y="1905000"/>
            <a:ext cx="8915400" cy="45720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720"/>
              <a:buFont typeface="Noto Sans Symbols"/>
              <a:buChar char="⮚"/>
            </a:pPr>
            <a:r>
              <a:rPr lang="en-US" sz="3200"/>
              <a:t> DVR/NVR </a:t>
            </a:r>
            <a:endParaRPr/>
          </a:p>
          <a:p>
            <a:pPr indent="-182880" lvl="0" marL="182880" rtl="0" algn="l">
              <a:spcBef>
                <a:spcPts val="640"/>
              </a:spcBef>
              <a:spcAft>
                <a:spcPts val="0"/>
              </a:spcAft>
              <a:buSzPts val="2720"/>
              <a:buFont typeface="Noto Sans Symbols"/>
              <a:buChar char="⮚"/>
            </a:pPr>
            <a:r>
              <a:rPr lang="en-US" sz="3200"/>
              <a:t>(Admin Password &amp; name, HDD, Power Adapter)</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1"/>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100000"/>
              <a:buFont typeface="Arial"/>
              <a:buNone/>
            </a:pPr>
            <a:r>
              <a:rPr b="1" lang="en-US" u="sng"/>
              <a:t>Facebook</a:t>
            </a:r>
            <a:br>
              <a:rPr lang="en-US"/>
            </a:br>
            <a:endParaRPr/>
          </a:p>
        </p:txBody>
      </p:sp>
      <p:sp>
        <p:nvSpPr>
          <p:cNvPr id="390" name="Google Shape;390;p61"/>
          <p:cNvSpPr txBox="1"/>
          <p:nvPr>
            <p:ph idx="1" type="body"/>
          </p:nvPr>
        </p:nvSpPr>
        <p:spPr>
          <a:xfrm>
            <a:off x="457200" y="1066800"/>
            <a:ext cx="8229600" cy="5410200"/>
          </a:xfrm>
          <a:prstGeom prst="rect">
            <a:avLst/>
          </a:prstGeom>
          <a:noFill/>
          <a:ln>
            <a:noFill/>
          </a:ln>
        </p:spPr>
        <p:txBody>
          <a:bodyPr anchorCtr="0" anchor="t" bIns="45700" lIns="91425" spcFirstLastPara="1" rIns="91425" wrap="square" tIns="45700">
            <a:normAutofit/>
          </a:bodyPr>
          <a:lstStyle/>
          <a:p>
            <a:pPr indent="-194310" lvl="0" marL="182880" rtl="0" algn="l">
              <a:spcBef>
                <a:spcPts val="0"/>
              </a:spcBef>
              <a:spcAft>
                <a:spcPts val="0"/>
              </a:spcAft>
              <a:buSzPts val="3060"/>
              <a:buFont typeface="Noto Sans Symbols"/>
              <a:buChar char="⮚"/>
            </a:pPr>
            <a:r>
              <a:rPr lang="en-US" sz="3600"/>
              <a:t>About</a:t>
            </a:r>
            <a:endParaRPr sz="3600"/>
          </a:p>
          <a:p>
            <a:pPr indent="-194310" lvl="0" marL="182880" rtl="0" algn="l">
              <a:spcBef>
                <a:spcPts val="720"/>
              </a:spcBef>
              <a:spcAft>
                <a:spcPts val="0"/>
              </a:spcAft>
              <a:buSzPts val="3060"/>
              <a:buFont typeface="Noto Sans Symbols"/>
              <a:buChar char="⮚"/>
            </a:pPr>
            <a:r>
              <a:rPr lang="en-US" sz="3600"/>
              <a:t>TimeLine Analysis</a:t>
            </a:r>
            <a:endParaRPr/>
          </a:p>
          <a:p>
            <a:pPr indent="-194310" lvl="0" marL="182880" rtl="0" algn="l">
              <a:spcBef>
                <a:spcPts val="720"/>
              </a:spcBef>
              <a:spcAft>
                <a:spcPts val="0"/>
              </a:spcAft>
              <a:buSzPts val="3060"/>
              <a:buFont typeface="Noto Sans Symbols"/>
              <a:buChar char="⮚"/>
            </a:pPr>
            <a:r>
              <a:rPr lang="en-US" sz="3600"/>
              <a:t>Activity Logs Analysis</a:t>
            </a:r>
            <a:endParaRPr/>
          </a:p>
          <a:p>
            <a:pPr indent="-194310" lvl="0" marL="182880" rtl="0" algn="l">
              <a:spcBef>
                <a:spcPts val="720"/>
              </a:spcBef>
              <a:spcAft>
                <a:spcPts val="0"/>
              </a:spcAft>
              <a:buSzPts val="3060"/>
              <a:buFont typeface="Noto Sans Symbols"/>
              <a:buChar char="⮚"/>
            </a:pPr>
            <a:r>
              <a:rPr lang="en-US" sz="3600"/>
              <a:t>Personal Numeric ID/User name/Account name /Profile Name  </a:t>
            </a:r>
            <a:endParaRPr/>
          </a:p>
          <a:p>
            <a:pPr indent="-194310" lvl="0" marL="182880" rtl="0" algn="l">
              <a:spcBef>
                <a:spcPts val="720"/>
              </a:spcBef>
              <a:spcAft>
                <a:spcPts val="0"/>
              </a:spcAft>
              <a:buSzPts val="3060"/>
              <a:buFont typeface="Noto Sans Symbols"/>
              <a:buChar char="⮚"/>
            </a:pPr>
            <a:r>
              <a:rPr lang="en-US" sz="3600" u="sng">
                <a:solidFill>
                  <a:schemeClr val="hlink"/>
                </a:solidFill>
                <a:hlinkClick r:id="rId3"/>
              </a:rPr>
              <a:t>http://graph.tips/beta</a:t>
            </a:r>
            <a:r>
              <a:rPr lang="en-US" sz="3600"/>
              <a:t>    </a:t>
            </a:r>
            <a:endParaRPr sz="3600"/>
          </a:p>
          <a:p>
            <a:pPr indent="-194310" lvl="0" marL="182880" rtl="0" algn="l">
              <a:spcBef>
                <a:spcPts val="720"/>
              </a:spcBef>
              <a:spcAft>
                <a:spcPts val="0"/>
              </a:spcAft>
              <a:buSzPts val="3060"/>
              <a:buFont typeface="Noto Sans Symbols"/>
              <a:buChar char="⮚"/>
            </a:pPr>
            <a:r>
              <a:rPr lang="en-US" sz="3600" u="sng">
                <a:solidFill>
                  <a:schemeClr val="hlink"/>
                </a:solidFill>
                <a:hlinkClick r:id="rId4"/>
              </a:rPr>
              <a:t>https://findmyfbid.com</a:t>
            </a:r>
            <a:r>
              <a:rPr lang="en-US" sz="3600"/>
              <a:t> </a:t>
            </a:r>
            <a:endParaRPr sz="3600"/>
          </a:p>
          <a:p>
            <a:pPr indent="-194310" lvl="0" marL="182880" rtl="0" algn="l">
              <a:spcBef>
                <a:spcPts val="720"/>
              </a:spcBef>
              <a:spcAft>
                <a:spcPts val="0"/>
              </a:spcAft>
              <a:buSzPts val="3060"/>
              <a:buFont typeface="Noto Sans Symbols"/>
              <a:buChar char="⮚"/>
            </a:pPr>
            <a:r>
              <a:rPr lang="en-US" sz="3600"/>
              <a:t>Search by Mobile Number </a:t>
            </a:r>
            <a:endParaRPr/>
          </a:p>
          <a:p>
            <a:pPr indent="-31750" lvl="0" marL="182880" rtl="0" algn="l">
              <a:spcBef>
                <a:spcPts val="560"/>
              </a:spcBef>
              <a:spcAft>
                <a:spcPts val="0"/>
              </a:spcAft>
              <a:buSzPts val="2380"/>
              <a:buNone/>
            </a:pPr>
            <a:r>
              <a:t/>
            </a:r>
            <a:endParaRPr sz="2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7"/>
          <p:cNvSpPr txBox="1"/>
          <p:nvPr>
            <p:ph type="title"/>
          </p:nvPr>
        </p:nvSpPr>
        <p:spPr>
          <a:xfrm>
            <a:off x="457200" y="895850"/>
            <a:ext cx="8229600" cy="9906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সাইবার ক্রাইমের ভিকটিম</a:t>
            </a:r>
            <a:endParaRPr/>
          </a:p>
          <a:p>
            <a:pPr indent="0" lvl="0" marL="0" rtl="0" algn="ctr">
              <a:spcBef>
                <a:spcPts val="0"/>
              </a:spcBef>
              <a:spcAft>
                <a:spcPts val="0"/>
              </a:spcAft>
              <a:buNone/>
            </a:pPr>
            <a:r>
              <a:t/>
            </a:r>
            <a:endParaRPr/>
          </a:p>
          <a:p>
            <a:pPr indent="0" lvl="0" marL="0" rtl="0" algn="ctr">
              <a:spcBef>
                <a:spcPts val="0"/>
              </a:spcBef>
              <a:spcAft>
                <a:spcPts val="0"/>
              </a:spcAft>
              <a:buClr>
                <a:schemeClr val="dk2"/>
              </a:buClr>
              <a:buSzPct val="100000"/>
              <a:buFont typeface="Arial"/>
              <a:buNone/>
            </a:pPr>
            <a:r>
              <a:t/>
            </a:r>
            <a:endParaRPr/>
          </a:p>
        </p:txBody>
      </p:sp>
      <p:sp>
        <p:nvSpPr>
          <p:cNvPr id="120" name="Google Shape;120;p17"/>
          <p:cNvSpPr txBox="1"/>
          <p:nvPr>
            <p:ph idx="1" type="body"/>
          </p:nvPr>
        </p:nvSpPr>
        <p:spPr>
          <a:xfrm>
            <a:off x="457200" y="1752600"/>
            <a:ext cx="8532300" cy="4343400"/>
          </a:xfrm>
          <a:prstGeom prst="rect">
            <a:avLst/>
          </a:prstGeom>
          <a:noFill/>
          <a:ln>
            <a:noFill/>
          </a:ln>
        </p:spPr>
        <p:txBody>
          <a:bodyPr anchorCtr="0" anchor="t" bIns="45700" lIns="91425" spcFirstLastPara="1" rIns="91425" wrap="square" tIns="45700">
            <a:normAutofit lnSpcReduction="10000"/>
          </a:bodyPr>
          <a:lstStyle/>
          <a:p>
            <a:pPr indent="0" lvl="0" marL="182880" rtl="0" algn="l">
              <a:spcBef>
                <a:spcPts val="560"/>
              </a:spcBef>
              <a:spcAft>
                <a:spcPts val="0"/>
              </a:spcAft>
              <a:buNone/>
            </a:pPr>
            <a:r>
              <a:rPr lang="en-US" sz="2800"/>
              <a:t>সাইবার ক্রাইম</a:t>
            </a:r>
            <a:endParaRPr sz="2800"/>
          </a:p>
          <a:p>
            <a:pPr indent="-182880" lvl="0" marL="182880" rtl="0" algn="l">
              <a:spcBef>
                <a:spcPts val="560"/>
              </a:spcBef>
              <a:spcAft>
                <a:spcPts val="0"/>
              </a:spcAft>
              <a:buSzPts val="2380"/>
              <a:buChar char="•"/>
            </a:pPr>
            <a:r>
              <a:rPr lang="en-US" sz="2800"/>
              <a:t>যে কেউ সাইবার ক্রাইমের ভিকটিম হতে পারে। এ প্রেক্ষিতে সাইবার ক্রাইমকে চার ভাগে ভাগ করা যায়ঃ</a:t>
            </a:r>
            <a:endParaRPr sz="2800"/>
          </a:p>
          <a:p>
            <a:pPr indent="-182880" lvl="0" marL="182880" rtl="0" algn="l">
              <a:spcBef>
                <a:spcPts val="560"/>
              </a:spcBef>
              <a:spcAft>
                <a:spcPts val="0"/>
              </a:spcAft>
              <a:buSzPts val="2380"/>
              <a:buChar char="•"/>
            </a:pPr>
            <a:r>
              <a:rPr lang="en-US" sz="2800"/>
              <a:t>১. ব্যক্তির বিরূদ্ধে অপরাধ  (</a:t>
            </a:r>
            <a:r>
              <a:rPr lang="en-US" sz="2800">
                <a:latin typeface="Times New Roman"/>
                <a:ea typeface="Times New Roman"/>
                <a:cs typeface="Times New Roman"/>
                <a:sym typeface="Times New Roman"/>
              </a:rPr>
              <a:t>Crime Against Individual</a:t>
            </a:r>
            <a:r>
              <a:rPr lang="en-US" sz="2800"/>
              <a:t>)</a:t>
            </a:r>
            <a:endParaRPr sz="2800"/>
          </a:p>
          <a:p>
            <a:pPr indent="-182880" lvl="0" marL="182880" rtl="0" algn="l">
              <a:spcBef>
                <a:spcPts val="560"/>
              </a:spcBef>
              <a:spcAft>
                <a:spcPts val="0"/>
              </a:spcAft>
              <a:buSzPts val="2380"/>
              <a:buChar char="•"/>
            </a:pPr>
            <a:r>
              <a:rPr lang="en-US" sz="2800"/>
              <a:t>২. সম্পদের বিরুদ্ধে অপরাধ (</a:t>
            </a:r>
            <a:r>
              <a:rPr lang="en-US" sz="2800">
                <a:latin typeface="Times New Roman"/>
                <a:ea typeface="Times New Roman"/>
                <a:cs typeface="Times New Roman"/>
                <a:sym typeface="Times New Roman"/>
              </a:rPr>
              <a:t>Crime Against Property</a:t>
            </a:r>
            <a:r>
              <a:rPr lang="en-US" sz="2800"/>
              <a:t>)</a:t>
            </a:r>
            <a:endParaRPr sz="2800"/>
          </a:p>
          <a:p>
            <a:pPr indent="-182880" lvl="0" marL="182880" rtl="0" algn="l">
              <a:spcBef>
                <a:spcPts val="560"/>
              </a:spcBef>
              <a:spcAft>
                <a:spcPts val="0"/>
              </a:spcAft>
              <a:buSzPts val="2380"/>
              <a:buChar char="•"/>
            </a:pPr>
            <a:r>
              <a:rPr lang="en-US" sz="2800"/>
              <a:t>৩. সংস্থার বিরুদ্ধে অপরাধ (</a:t>
            </a:r>
            <a:r>
              <a:rPr lang="en-US" sz="2800">
                <a:latin typeface="Times New Roman"/>
                <a:ea typeface="Times New Roman"/>
                <a:cs typeface="Times New Roman"/>
                <a:sym typeface="Times New Roman"/>
              </a:rPr>
              <a:t>Crime Against Organization</a:t>
            </a:r>
            <a:r>
              <a:rPr lang="en-US" sz="2800"/>
              <a:t>)</a:t>
            </a:r>
            <a:endParaRPr sz="2800"/>
          </a:p>
          <a:p>
            <a:pPr indent="-182880" lvl="0" marL="182880" rtl="0" algn="l">
              <a:spcBef>
                <a:spcPts val="560"/>
              </a:spcBef>
              <a:spcAft>
                <a:spcPts val="0"/>
              </a:spcAft>
              <a:buSzPts val="2380"/>
              <a:buChar char="•"/>
            </a:pPr>
            <a:r>
              <a:rPr lang="en-US" sz="2800"/>
              <a:t>৪. বৃহত্তর সমাজের বিরুদ্ধে অপরাধ (</a:t>
            </a:r>
            <a:r>
              <a:rPr lang="en-US" sz="2800">
                <a:latin typeface="Times New Roman"/>
                <a:ea typeface="Times New Roman"/>
                <a:cs typeface="Times New Roman"/>
                <a:sym typeface="Times New Roman"/>
              </a:rPr>
              <a:t>Crime Against Society at Large</a:t>
            </a:r>
            <a:r>
              <a:rPr lang="en-US" sz="2800"/>
              <a:t>)</a:t>
            </a:r>
            <a:endParaRPr sz="2800"/>
          </a:p>
          <a:p>
            <a:pPr indent="0" lvl="0" marL="182880" rtl="0" algn="l">
              <a:spcBef>
                <a:spcPts val="560"/>
              </a:spcBef>
              <a:spcAft>
                <a:spcPts val="0"/>
              </a:spcAft>
              <a:buNone/>
            </a:pPr>
            <a:r>
              <a:t/>
            </a:r>
            <a:endParaRPr sz="28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2"/>
          <p:cNvSpPr txBox="1"/>
          <p:nvPr>
            <p:ph idx="1" type="body"/>
          </p:nvPr>
        </p:nvSpPr>
        <p:spPr>
          <a:xfrm>
            <a:off x="76200" y="1066800"/>
            <a:ext cx="9067800" cy="5410200"/>
          </a:xfrm>
          <a:prstGeom prst="rect">
            <a:avLst/>
          </a:prstGeom>
          <a:noFill/>
          <a:ln>
            <a:noFill/>
          </a:ln>
        </p:spPr>
        <p:txBody>
          <a:bodyPr anchorCtr="0" anchor="t" bIns="45700" lIns="91425" spcFirstLastPara="1" rIns="91425" wrap="square" tIns="45700">
            <a:normAutofit/>
          </a:bodyPr>
          <a:lstStyle/>
          <a:p>
            <a:pPr indent="-194310" lvl="0" marL="182880" rtl="0" algn="l">
              <a:spcBef>
                <a:spcPts val="0"/>
              </a:spcBef>
              <a:spcAft>
                <a:spcPts val="0"/>
              </a:spcAft>
              <a:buSzPts val="3060"/>
              <a:buFont typeface="Noto Sans Symbols"/>
              <a:buChar char="⮚"/>
            </a:pPr>
            <a:r>
              <a:rPr lang="en-US" sz="3600"/>
              <a:t>Click target image/video and Screenshot with URL/Link </a:t>
            </a:r>
            <a:endParaRPr/>
          </a:p>
          <a:p>
            <a:pPr indent="-194310" lvl="0" marL="182880" rtl="0" algn="l">
              <a:spcBef>
                <a:spcPts val="720"/>
              </a:spcBef>
              <a:spcAft>
                <a:spcPts val="0"/>
              </a:spcAft>
              <a:buSzPts val="3060"/>
              <a:buFont typeface="Noto Sans Symbols"/>
              <a:buChar char="⮚"/>
            </a:pPr>
            <a:r>
              <a:rPr lang="en-US" sz="3600"/>
              <a:t>add-ons  getfireshot in Mozilla Firefox for taking whole pages screenshot</a:t>
            </a:r>
            <a:endParaRPr/>
          </a:p>
          <a:p>
            <a:pPr indent="-194310" lvl="0" marL="182880" rtl="0" algn="l">
              <a:spcBef>
                <a:spcPts val="720"/>
              </a:spcBef>
              <a:spcAft>
                <a:spcPts val="0"/>
              </a:spcAft>
              <a:buSzPts val="3060"/>
              <a:buFont typeface="Noto Sans Symbols"/>
              <a:buChar char="⮚"/>
            </a:pPr>
            <a:r>
              <a:rPr lang="en-US" sz="3600"/>
              <a:t>Downloading process</a:t>
            </a:r>
            <a:endParaRPr/>
          </a:p>
          <a:p>
            <a:pPr indent="-194310" lvl="0" marL="182880" rtl="0" algn="l">
              <a:spcBef>
                <a:spcPts val="720"/>
              </a:spcBef>
              <a:spcAft>
                <a:spcPts val="0"/>
              </a:spcAft>
              <a:buSzPts val="3060"/>
              <a:buFont typeface="Noto Sans Symbols"/>
              <a:buChar char="⮚"/>
            </a:pPr>
            <a:r>
              <a:rPr lang="en-US" sz="3600"/>
              <a:t>Security log Analysis</a:t>
            </a:r>
            <a:endParaRPr/>
          </a:p>
          <a:p>
            <a:pPr indent="0" lvl="0" marL="182880" rtl="0" algn="l">
              <a:spcBef>
                <a:spcPts val="720"/>
              </a:spcBef>
              <a:spcAft>
                <a:spcPts val="0"/>
              </a:spcAft>
              <a:buSzPts val="3060"/>
              <a:buFont typeface="Noto Sans Symbols"/>
              <a:buNone/>
            </a:pPr>
            <a:r>
              <a:t/>
            </a:r>
            <a:endParaRPr sz="36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3"/>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t/>
            </a:r>
            <a:endParaRPr/>
          </a:p>
        </p:txBody>
      </p:sp>
      <p:pic>
        <p:nvPicPr>
          <p:cNvPr descr="2.jpg" id="401" name="Google Shape;401;p63"/>
          <p:cNvPicPr preferRelativeResize="0"/>
          <p:nvPr>
            <p:ph idx="1" type="body"/>
          </p:nvPr>
        </p:nvPicPr>
        <p:blipFill rotWithShape="1">
          <a:blip r:embed="rId3">
            <a:alphaModFix/>
          </a:blip>
          <a:srcRect b="0" l="0" r="0" t="0"/>
          <a:stretch/>
        </p:blipFill>
        <p:spPr>
          <a:xfrm>
            <a:off x="152400" y="609601"/>
            <a:ext cx="8763000" cy="58674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4"/>
          <p:cNvSpPr txBox="1"/>
          <p:nvPr>
            <p:ph idx="1" type="body"/>
          </p:nvPr>
        </p:nvSpPr>
        <p:spPr>
          <a:xfrm>
            <a:off x="685800" y="2971800"/>
            <a:ext cx="8458200" cy="1066800"/>
          </a:xfrm>
          <a:prstGeom prst="rect">
            <a:avLst/>
          </a:prstGeom>
          <a:noFill/>
          <a:ln>
            <a:noFill/>
          </a:ln>
        </p:spPr>
        <p:txBody>
          <a:bodyPr anchorCtr="0" anchor="t" bIns="45700" lIns="91425" spcFirstLastPara="1" rIns="91425" wrap="square" tIns="45700">
            <a:noAutofit/>
          </a:bodyPr>
          <a:lstStyle/>
          <a:p>
            <a:pPr indent="-215900" lvl="0" marL="182880" rtl="0" algn="l">
              <a:spcBef>
                <a:spcPts val="0"/>
              </a:spcBef>
              <a:spcAft>
                <a:spcPts val="0"/>
              </a:spcAft>
              <a:buSzPts val="3400"/>
              <a:buChar char="•"/>
            </a:pPr>
            <a:r>
              <a:rPr lang="en-US" sz="4000">
                <a:latin typeface="Bookman Old Style"/>
                <a:ea typeface="Bookman Old Style"/>
                <a:cs typeface="Bookman Old Style"/>
                <a:sym typeface="Bookman Old Style"/>
              </a:rPr>
              <a:t>Do not use computer or attempt to search for evidence.</a:t>
            </a:r>
            <a:endParaRPr/>
          </a:p>
          <a:p>
            <a:pPr indent="0" lvl="0" marL="0" rtl="0" algn="l">
              <a:spcBef>
                <a:spcPts val="2600"/>
              </a:spcBef>
              <a:spcAft>
                <a:spcPts val="0"/>
              </a:spcAft>
              <a:buSzPts val="3400"/>
              <a:buNone/>
            </a:pPr>
            <a:r>
              <a:t/>
            </a:r>
            <a:endParaRPr sz="4000"/>
          </a:p>
        </p:txBody>
      </p:sp>
      <p:sp>
        <p:nvSpPr>
          <p:cNvPr id="407" name="Google Shape;407;p64"/>
          <p:cNvSpPr txBox="1"/>
          <p:nvPr/>
        </p:nvSpPr>
        <p:spPr>
          <a:xfrm>
            <a:off x="960438" y="1905000"/>
            <a:ext cx="5805487" cy="609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3900" u="sng">
                <a:solidFill>
                  <a:schemeClr val="dk1"/>
                </a:solidFill>
                <a:latin typeface="Bookman Old Style"/>
                <a:ea typeface="Bookman Old Style"/>
                <a:cs typeface="Bookman Old Style"/>
                <a:sym typeface="Bookman Old Style"/>
              </a:rPr>
              <a:t>When the PC is ON-</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5"/>
          <p:cNvSpPr txBox="1"/>
          <p:nvPr>
            <p:ph idx="4294967295" type="body"/>
          </p:nvPr>
        </p:nvSpPr>
        <p:spPr>
          <a:xfrm>
            <a:off x="533400" y="1143000"/>
            <a:ext cx="8610600" cy="5181600"/>
          </a:xfrm>
          <a:prstGeom prst="rect">
            <a:avLst/>
          </a:prstGeom>
          <a:noFill/>
          <a:ln>
            <a:noFill/>
          </a:ln>
        </p:spPr>
        <p:txBody>
          <a:bodyPr anchorCtr="0" anchor="t" bIns="45700" lIns="91425" spcFirstLastPara="1" rIns="91425" wrap="square" tIns="45700">
            <a:normAutofit/>
          </a:bodyPr>
          <a:lstStyle/>
          <a:p>
            <a:pPr indent="-182880" lvl="0" marL="182880" rtl="0" algn="l">
              <a:lnSpc>
                <a:spcPct val="142857"/>
              </a:lnSpc>
              <a:spcBef>
                <a:spcPts val="0"/>
              </a:spcBef>
              <a:spcAft>
                <a:spcPts val="0"/>
              </a:spcAft>
              <a:buSzPts val="2380"/>
              <a:buChar char="•"/>
            </a:pPr>
            <a:r>
              <a:rPr lang="en-US" sz="2800">
                <a:latin typeface="Bookman Old Style"/>
                <a:ea typeface="Bookman Old Style"/>
                <a:cs typeface="Bookman Old Style"/>
                <a:sym typeface="Bookman Old Style"/>
              </a:rPr>
              <a:t>Take photo of screen with date and time window with time zone. </a:t>
            </a:r>
            <a:endParaRPr/>
          </a:p>
        </p:txBody>
      </p:sp>
      <p:sp>
        <p:nvSpPr>
          <p:cNvPr id="414" name="Google Shape;414;p65"/>
          <p:cNvSpPr txBox="1"/>
          <p:nvPr/>
        </p:nvSpPr>
        <p:spPr>
          <a:xfrm>
            <a:off x="990600" y="304800"/>
            <a:ext cx="7772400" cy="609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u="sng">
                <a:solidFill>
                  <a:schemeClr val="dk1"/>
                </a:solidFill>
                <a:latin typeface="Bookman Old Style"/>
                <a:ea typeface="Bookman Old Style"/>
                <a:cs typeface="Bookman Old Style"/>
                <a:sym typeface="Bookman Old Style"/>
              </a:rPr>
              <a:t>Live Acquisition</a:t>
            </a:r>
            <a:endParaRPr b="1" sz="3200" u="sng">
              <a:solidFill>
                <a:schemeClr val="dk1"/>
              </a:solidFill>
              <a:latin typeface="Bookman Old Style"/>
              <a:ea typeface="Bookman Old Style"/>
              <a:cs typeface="Bookman Old Style"/>
              <a:sym typeface="Bookman Old Style"/>
            </a:endParaRPr>
          </a:p>
        </p:txBody>
      </p:sp>
      <p:pic>
        <p:nvPicPr>
          <p:cNvPr descr="Time &amp; Date Windows.png" id="415" name="Google Shape;415;p65"/>
          <p:cNvPicPr preferRelativeResize="0"/>
          <p:nvPr/>
        </p:nvPicPr>
        <p:blipFill rotWithShape="1">
          <a:blip r:embed="rId3">
            <a:alphaModFix/>
          </a:blip>
          <a:srcRect b="0" l="0" r="0" t="0"/>
          <a:stretch/>
        </p:blipFill>
        <p:spPr>
          <a:xfrm>
            <a:off x="914400" y="2362200"/>
            <a:ext cx="6913563" cy="43211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6"/>
          <p:cNvSpPr txBox="1"/>
          <p:nvPr>
            <p:ph idx="1" type="body"/>
          </p:nvPr>
        </p:nvSpPr>
        <p:spPr>
          <a:xfrm>
            <a:off x="685800" y="1143000"/>
            <a:ext cx="8001000" cy="51054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380"/>
              <a:buChar char="•"/>
            </a:pPr>
            <a:r>
              <a:rPr lang="en-US" sz="2800">
                <a:latin typeface="Bookman Old Style"/>
                <a:ea typeface="Bookman Old Style"/>
                <a:cs typeface="Bookman Old Style"/>
                <a:sym typeface="Bookman Old Style"/>
              </a:rPr>
              <a:t>Take photo of screen with date and time window with time zone. </a:t>
            </a:r>
            <a:endParaRPr/>
          </a:p>
          <a:p>
            <a:pPr indent="-182880" lvl="0" marL="182880" rtl="0" algn="l">
              <a:spcBef>
                <a:spcPts val="560"/>
              </a:spcBef>
              <a:spcAft>
                <a:spcPts val="0"/>
              </a:spcAft>
              <a:buSzPts val="2380"/>
              <a:buChar char="•"/>
            </a:pPr>
            <a:r>
              <a:rPr lang="en-US" sz="2800">
                <a:latin typeface="Bookman Old Style"/>
                <a:ea typeface="Bookman Old Style"/>
                <a:cs typeface="Bookman Old Style"/>
                <a:sym typeface="Bookman Old Style"/>
              </a:rPr>
              <a:t>Photograph computer front and back as well as cords and connected devices, as found. </a:t>
            </a:r>
            <a:endParaRPr/>
          </a:p>
          <a:p>
            <a:pPr indent="-182880" lvl="0" marL="182880" rtl="0" algn="l">
              <a:spcBef>
                <a:spcPts val="2360"/>
              </a:spcBef>
              <a:spcAft>
                <a:spcPts val="0"/>
              </a:spcAft>
              <a:buSzPts val="2380"/>
              <a:buChar char="•"/>
            </a:pPr>
            <a:r>
              <a:rPr lang="en-US" sz="2800">
                <a:latin typeface="Bookman Old Style"/>
                <a:ea typeface="Bookman Old Style"/>
                <a:cs typeface="Bookman Old Style"/>
                <a:sym typeface="Bookman Old Style"/>
              </a:rPr>
              <a:t>Photograph surrounding area prior to moving any evidence.</a:t>
            </a:r>
            <a:endParaRPr/>
          </a:p>
          <a:p>
            <a:pPr indent="-182880" lvl="0" marL="182880" rtl="0" algn="l">
              <a:spcBef>
                <a:spcPts val="2360"/>
              </a:spcBef>
              <a:spcAft>
                <a:spcPts val="0"/>
              </a:spcAft>
              <a:buSzPts val="2380"/>
              <a:buChar char="•"/>
            </a:pPr>
            <a:r>
              <a:rPr lang="en-US" sz="2800">
                <a:latin typeface="Bookman Old Style"/>
                <a:ea typeface="Bookman Old Style"/>
                <a:cs typeface="Bookman Old Style"/>
                <a:sym typeface="Bookman Old Style"/>
              </a:rPr>
              <a:t>Examine if present.</a:t>
            </a:r>
            <a:endParaRPr/>
          </a:p>
        </p:txBody>
      </p:sp>
      <p:sp>
        <p:nvSpPr>
          <p:cNvPr id="421" name="Google Shape;421;p66"/>
          <p:cNvSpPr txBox="1"/>
          <p:nvPr/>
        </p:nvSpPr>
        <p:spPr>
          <a:xfrm>
            <a:off x="960438" y="381000"/>
            <a:ext cx="5805487" cy="609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900" u="sng">
                <a:solidFill>
                  <a:schemeClr val="dk1"/>
                </a:solidFill>
                <a:latin typeface="Bookman Old Style"/>
                <a:ea typeface="Bookman Old Style"/>
                <a:cs typeface="Bookman Old Style"/>
                <a:sym typeface="Bookman Old Style"/>
              </a:rPr>
              <a:t>Shutdown the system</a:t>
            </a:r>
            <a:endParaRPr b="1" sz="3900" u="sng">
              <a:solidFill>
                <a:schemeClr val="dk1"/>
              </a:solidFill>
              <a:latin typeface="Bookman Old Style"/>
              <a:ea typeface="Bookman Old Style"/>
              <a:cs typeface="Bookman Old Style"/>
              <a:sym typeface="Bookman Old Style"/>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grpSp>
        <p:nvGrpSpPr>
          <p:cNvPr id="426" name="Google Shape;426;p67"/>
          <p:cNvGrpSpPr/>
          <p:nvPr/>
        </p:nvGrpSpPr>
        <p:grpSpPr>
          <a:xfrm>
            <a:off x="728663" y="1841500"/>
            <a:ext cx="7848600" cy="3429000"/>
            <a:chOff x="384" y="1632"/>
            <a:chExt cx="4944" cy="2160"/>
          </a:xfrm>
        </p:grpSpPr>
        <p:sp>
          <p:nvSpPr>
            <p:cNvPr id="427" name="Google Shape;427;p67"/>
            <p:cNvSpPr/>
            <p:nvPr/>
          </p:nvSpPr>
          <p:spPr>
            <a:xfrm>
              <a:off x="384" y="1632"/>
              <a:ext cx="2112" cy="1764"/>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4400">
                  <a:solidFill>
                    <a:schemeClr val="dk1"/>
                  </a:solidFill>
                  <a:latin typeface="Bookman Old Style"/>
                  <a:ea typeface="Bookman Old Style"/>
                  <a:cs typeface="Bookman Old Style"/>
                  <a:sym typeface="Bookman Old Style"/>
                </a:rPr>
                <a:t>Unplug power cord from back of tower.</a:t>
              </a:r>
              <a:endParaRPr/>
            </a:p>
          </p:txBody>
        </p:sp>
        <p:pic>
          <p:nvPicPr>
            <p:cNvPr id="428" name="Google Shape;428;p67"/>
            <p:cNvPicPr preferRelativeResize="0"/>
            <p:nvPr/>
          </p:nvPicPr>
          <p:blipFill rotWithShape="1">
            <a:blip r:embed="rId3">
              <a:alphaModFix/>
            </a:blip>
            <a:srcRect b="0" l="0" r="0" t="0"/>
            <a:stretch/>
          </p:blipFill>
          <p:spPr>
            <a:xfrm>
              <a:off x="3264" y="1632"/>
              <a:ext cx="2064" cy="2160"/>
            </a:xfrm>
            <a:prstGeom prst="rect">
              <a:avLst/>
            </a:prstGeom>
            <a:noFill/>
            <a:ln>
              <a:noFill/>
            </a:ln>
          </p:spPr>
        </p:pic>
      </p:grpSp>
      <p:sp>
        <p:nvSpPr>
          <p:cNvPr id="429" name="Google Shape;429;p67"/>
          <p:cNvSpPr txBox="1"/>
          <p:nvPr/>
        </p:nvSpPr>
        <p:spPr>
          <a:xfrm>
            <a:off x="622300" y="850900"/>
            <a:ext cx="6748463" cy="665163"/>
          </a:xfrm>
          <a:prstGeom prst="rect">
            <a:avLst/>
          </a:prstGeom>
          <a:noFill/>
          <a:ln>
            <a:noFill/>
          </a:ln>
        </p:spPr>
        <p:txBody>
          <a:bodyPr anchorCtr="0" anchor="t" bIns="32900" lIns="65825" spcFirstLastPara="1" rIns="65825" wrap="square" tIns="32900">
            <a:spAutoFit/>
          </a:bodyPr>
          <a:lstStyle/>
          <a:p>
            <a:pPr indent="0" lvl="0" marL="0" marR="0" rtl="0" algn="ctr">
              <a:spcBef>
                <a:spcPts val="0"/>
              </a:spcBef>
              <a:spcAft>
                <a:spcPts val="0"/>
              </a:spcAft>
              <a:buNone/>
            </a:pPr>
            <a:r>
              <a:rPr b="1" lang="en-US" sz="3900">
                <a:solidFill>
                  <a:schemeClr val="dk1"/>
                </a:solidFill>
                <a:latin typeface="Bookman Old Style"/>
                <a:ea typeface="Bookman Old Style"/>
                <a:cs typeface="Bookman Old Style"/>
                <a:sym typeface="Bookman Old Style"/>
              </a:rPr>
              <a:t>When PC in ON-</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8"/>
          <p:cNvSpPr txBox="1"/>
          <p:nvPr>
            <p:ph idx="1" type="body"/>
          </p:nvPr>
        </p:nvSpPr>
        <p:spPr>
          <a:xfrm>
            <a:off x="304800" y="1447800"/>
            <a:ext cx="4572000" cy="3429000"/>
          </a:xfrm>
          <a:prstGeom prst="rect">
            <a:avLst/>
          </a:prstGeom>
          <a:noFill/>
          <a:ln>
            <a:noFill/>
          </a:ln>
        </p:spPr>
        <p:txBody>
          <a:bodyPr anchorCtr="0" anchor="t" bIns="45700" lIns="91425" spcFirstLastPara="1" rIns="91425" wrap="square" tIns="45700">
            <a:normAutofit/>
          </a:bodyPr>
          <a:lstStyle/>
          <a:p>
            <a:pPr indent="-215900" lvl="0" marL="182880" rtl="0" algn="l">
              <a:spcBef>
                <a:spcPts val="0"/>
              </a:spcBef>
              <a:spcAft>
                <a:spcPts val="0"/>
              </a:spcAft>
              <a:buSzPts val="3400"/>
              <a:buChar char="•"/>
            </a:pPr>
            <a:r>
              <a:rPr lang="en-US" sz="4000">
                <a:latin typeface="Bookman Old Style"/>
                <a:ea typeface="Bookman Old Style"/>
                <a:cs typeface="Bookman Old Style"/>
                <a:sym typeface="Bookman Old Style"/>
              </a:rPr>
              <a:t>Diagram and label cords to later identify connected devices.</a:t>
            </a:r>
            <a:endParaRPr/>
          </a:p>
        </p:txBody>
      </p:sp>
      <p:pic>
        <p:nvPicPr>
          <p:cNvPr id="435" name="Google Shape;435;p68"/>
          <p:cNvPicPr preferRelativeResize="0"/>
          <p:nvPr/>
        </p:nvPicPr>
        <p:blipFill rotWithShape="1">
          <a:blip r:embed="rId3">
            <a:alphaModFix/>
          </a:blip>
          <a:srcRect b="0" l="0" r="0" t="0"/>
          <a:stretch/>
        </p:blipFill>
        <p:spPr>
          <a:xfrm>
            <a:off x="5029200" y="1447800"/>
            <a:ext cx="3663950" cy="49530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69"/>
          <p:cNvSpPr/>
          <p:nvPr/>
        </p:nvSpPr>
        <p:spPr>
          <a:xfrm>
            <a:off x="676275" y="457200"/>
            <a:ext cx="8001000" cy="5124474"/>
          </a:xfrm>
          <a:prstGeom prst="rect">
            <a:avLst/>
          </a:prstGeom>
          <a:noFill/>
          <a:ln>
            <a:noFill/>
          </a:ln>
        </p:spPr>
        <p:txBody>
          <a:bodyPr anchorCtr="0" anchor="t" bIns="45700" lIns="91425" spcFirstLastPara="1" rIns="91425" wrap="square" tIns="45700">
            <a:noAutofit/>
          </a:bodyPr>
          <a:lstStyle/>
          <a:p>
            <a:pPr indent="-177800" lvl="0" marL="0" marR="0" rtl="0" algn="just">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 </a:t>
            </a:r>
            <a:r>
              <a:rPr lang="en-US" sz="2800">
                <a:solidFill>
                  <a:schemeClr val="dk1"/>
                </a:solidFill>
                <a:latin typeface="Bookman Old Style"/>
                <a:ea typeface="Bookman Old Style"/>
                <a:cs typeface="Bookman Old Style"/>
                <a:sym typeface="Bookman Old Style"/>
              </a:rPr>
              <a:t>Photograph the distinctively labeled cords, cables, wires, and USB drives and the corresponding labeled connections; </a:t>
            </a:r>
            <a:endParaRPr/>
          </a:p>
          <a:p>
            <a:pPr indent="-177800" lvl="0" marL="0" marR="0" rtl="0" algn="just">
              <a:spcBef>
                <a:spcPts val="3025"/>
              </a:spcBef>
              <a:spcAft>
                <a:spcPts val="0"/>
              </a:spcAft>
              <a:buClr>
                <a:schemeClr val="dk1"/>
              </a:buClr>
              <a:buSzPts val="2800"/>
              <a:buFont typeface="Arial"/>
              <a:buChar char="•"/>
            </a:pPr>
            <a:r>
              <a:rPr lang="en-US" sz="2800">
                <a:solidFill>
                  <a:schemeClr val="dk1"/>
                </a:solidFill>
                <a:latin typeface="Bookman Old Style"/>
                <a:ea typeface="Bookman Old Style"/>
                <a:cs typeface="Bookman Old Style"/>
                <a:sym typeface="Bookman Old Style"/>
              </a:rPr>
              <a:t>  Tape the CD/DVD drive slot closed to prevent it from opening;</a:t>
            </a:r>
            <a:endParaRPr/>
          </a:p>
          <a:p>
            <a:pPr indent="-177800" lvl="0" marL="0" marR="0" rtl="0" algn="just">
              <a:spcBef>
                <a:spcPts val="3025"/>
              </a:spcBef>
              <a:spcAft>
                <a:spcPts val="0"/>
              </a:spcAft>
              <a:buClr>
                <a:schemeClr val="dk1"/>
              </a:buClr>
              <a:buSzPts val="2800"/>
              <a:buFont typeface="Arial"/>
              <a:buChar char="•"/>
            </a:pPr>
            <a:r>
              <a:rPr lang="en-US" sz="2800">
                <a:solidFill>
                  <a:schemeClr val="dk1"/>
                </a:solidFill>
                <a:latin typeface="Bookman Old Style"/>
                <a:ea typeface="Bookman Old Style"/>
                <a:cs typeface="Bookman Old Style"/>
                <a:sym typeface="Bookman Old Style"/>
              </a:rPr>
              <a:t> Place tape over the power switch;</a:t>
            </a:r>
            <a:endParaRPr/>
          </a:p>
          <a:p>
            <a:pPr indent="-177800" lvl="0" marL="0" marR="0" rtl="0" algn="just">
              <a:spcBef>
                <a:spcPts val="3025"/>
              </a:spcBef>
              <a:spcAft>
                <a:spcPts val="0"/>
              </a:spcAft>
              <a:buClr>
                <a:schemeClr val="dk1"/>
              </a:buClr>
              <a:buSzPts val="2800"/>
              <a:buFont typeface="Arial"/>
              <a:buChar char="•"/>
            </a:pPr>
            <a:r>
              <a:rPr lang="en-US" sz="2800">
                <a:solidFill>
                  <a:schemeClr val="dk1"/>
                </a:solidFill>
                <a:latin typeface="Bookman Old Style"/>
                <a:ea typeface="Bookman Old Style"/>
                <a:cs typeface="Bookman Old Style"/>
                <a:sym typeface="Bookman Old Style"/>
              </a:rPr>
              <a:t> Record the mac, model, serial numbers, and any user-applied markings or identifiers;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70"/>
          <p:cNvSpPr txBox="1"/>
          <p:nvPr>
            <p:ph type="title"/>
          </p:nvPr>
        </p:nvSpPr>
        <p:spPr>
          <a:xfrm>
            <a:off x="685800" y="304800"/>
            <a:ext cx="7772400" cy="6096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100000"/>
              <a:buFont typeface="Bookman Old Style"/>
              <a:buNone/>
            </a:pPr>
            <a:r>
              <a:rPr b="1" lang="en-US">
                <a:latin typeface="Bookman Old Style"/>
                <a:ea typeface="Bookman Old Style"/>
                <a:cs typeface="Bookman Old Style"/>
                <a:sym typeface="Bookman Old Style"/>
              </a:rPr>
              <a:t>When the PC is OFF-</a:t>
            </a:r>
            <a:endParaRPr/>
          </a:p>
        </p:txBody>
      </p:sp>
      <p:sp>
        <p:nvSpPr>
          <p:cNvPr id="446" name="Google Shape;446;p70"/>
          <p:cNvSpPr/>
          <p:nvPr/>
        </p:nvSpPr>
        <p:spPr>
          <a:xfrm>
            <a:off x="609600" y="1295400"/>
            <a:ext cx="8001000" cy="4816475"/>
          </a:xfrm>
          <a:prstGeom prst="rect">
            <a:avLst/>
          </a:prstGeom>
          <a:noFill/>
          <a:ln>
            <a:noFill/>
          </a:ln>
        </p:spPr>
        <p:txBody>
          <a:bodyPr anchorCtr="0" anchor="t" bIns="45700" lIns="91425" spcFirstLastPara="1" rIns="91425" wrap="square" tIns="45700">
            <a:noAutofit/>
          </a:bodyPr>
          <a:lstStyle/>
          <a:p>
            <a:pPr indent="-177800" lvl="0" marL="0" marR="0" rtl="0" algn="just">
              <a:spcBef>
                <a:spcPts val="0"/>
              </a:spcBef>
              <a:spcAft>
                <a:spcPts val="0"/>
              </a:spcAft>
              <a:buClr>
                <a:schemeClr val="dk1"/>
              </a:buClr>
              <a:buSzPts val="2800"/>
              <a:buFont typeface="Noto Sans Symbols"/>
              <a:buChar char="⮚"/>
            </a:pPr>
            <a:r>
              <a:rPr lang="en-US" sz="2800">
                <a:solidFill>
                  <a:schemeClr val="dk1"/>
                </a:solidFill>
                <a:latin typeface="Bookman Old Style"/>
                <a:ea typeface="Bookman Old Style"/>
                <a:cs typeface="Bookman Old Style"/>
                <a:sym typeface="Bookman Old Style"/>
              </a:rPr>
              <a:t> If computer is “off”, do not turn “on”</a:t>
            </a:r>
            <a:endParaRPr/>
          </a:p>
          <a:p>
            <a:pPr indent="-177800" lvl="0" marL="0" marR="0" rtl="0" algn="just">
              <a:spcBef>
                <a:spcPts val="2160"/>
              </a:spcBef>
              <a:spcAft>
                <a:spcPts val="0"/>
              </a:spcAft>
              <a:buClr>
                <a:schemeClr val="dk1"/>
              </a:buClr>
              <a:buSzPts val="2800"/>
              <a:buFont typeface="Noto Sans Symbols"/>
              <a:buChar char="⮚"/>
            </a:pPr>
            <a:r>
              <a:rPr lang="en-US" sz="2800">
                <a:solidFill>
                  <a:schemeClr val="dk1"/>
                </a:solidFill>
                <a:latin typeface="Bookman Old Style"/>
                <a:ea typeface="Bookman Old Style"/>
                <a:cs typeface="Bookman Old Style"/>
                <a:sym typeface="Bookman Old Style"/>
              </a:rPr>
              <a:t> Document, photograph, and sketch all wires, cables, and other devices;</a:t>
            </a:r>
            <a:endParaRPr/>
          </a:p>
          <a:p>
            <a:pPr indent="-177800" lvl="0" marL="0" marR="0" rtl="0" algn="just">
              <a:spcBef>
                <a:spcPts val="2160"/>
              </a:spcBef>
              <a:spcAft>
                <a:spcPts val="0"/>
              </a:spcAft>
              <a:buClr>
                <a:schemeClr val="dk1"/>
              </a:buClr>
              <a:buSzPts val="2800"/>
              <a:buFont typeface="Noto Sans Symbols"/>
              <a:buChar char="⮚"/>
            </a:pPr>
            <a:r>
              <a:rPr lang="en-US" sz="2800">
                <a:solidFill>
                  <a:schemeClr val="dk1"/>
                </a:solidFill>
                <a:latin typeface="Bookman Old Style"/>
                <a:ea typeface="Bookman Old Style"/>
                <a:cs typeface="Bookman Old Style"/>
                <a:sym typeface="Bookman Old Style"/>
              </a:rPr>
              <a:t> Distinctively label the power supply cord and all cables, wires, or USB drives attached as well as corresponding connections;</a:t>
            </a:r>
            <a:endParaRPr/>
          </a:p>
          <a:p>
            <a:pPr indent="-177800" lvl="0" marL="0" marR="0" rtl="0" algn="just">
              <a:spcBef>
                <a:spcPts val="2160"/>
              </a:spcBef>
              <a:spcAft>
                <a:spcPts val="0"/>
              </a:spcAft>
              <a:buClr>
                <a:schemeClr val="dk1"/>
              </a:buClr>
              <a:buSzPts val="2800"/>
              <a:buFont typeface="Noto Sans Symbols"/>
              <a:buChar char="⮚"/>
            </a:pPr>
            <a:r>
              <a:rPr lang="en-US" sz="2800">
                <a:solidFill>
                  <a:schemeClr val="dk1"/>
                </a:solidFill>
                <a:latin typeface="Bookman Old Style"/>
                <a:ea typeface="Bookman Old Style"/>
                <a:cs typeface="Bookman Old Style"/>
                <a:sym typeface="Bookman Old Style"/>
              </a:rPr>
              <a:t> Photograph the distinctively labeled cords, cables, wires, and USB drives and the corresponding labeled connections;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71"/>
          <p:cNvSpPr txBox="1"/>
          <p:nvPr>
            <p:ph type="title"/>
          </p:nvPr>
        </p:nvSpPr>
        <p:spPr>
          <a:xfrm>
            <a:off x="685800" y="381000"/>
            <a:ext cx="7772400" cy="12954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Bookman Old Style"/>
              <a:buNone/>
            </a:pPr>
            <a:r>
              <a:rPr b="1" lang="en-US">
                <a:latin typeface="Bookman Old Style"/>
                <a:ea typeface="Bookman Old Style"/>
                <a:cs typeface="Bookman Old Style"/>
                <a:sym typeface="Bookman Old Style"/>
              </a:rPr>
              <a:t>When the PC is OFF-</a:t>
            </a:r>
            <a:endParaRPr/>
          </a:p>
        </p:txBody>
      </p:sp>
      <p:sp>
        <p:nvSpPr>
          <p:cNvPr id="452" name="Google Shape;452;p71"/>
          <p:cNvSpPr/>
          <p:nvPr/>
        </p:nvSpPr>
        <p:spPr>
          <a:xfrm>
            <a:off x="676275" y="1752601"/>
            <a:ext cx="8001000" cy="2959779"/>
          </a:xfrm>
          <a:prstGeom prst="rect">
            <a:avLst/>
          </a:prstGeom>
          <a:noFill/>
          <a:ln>
            <a:noFill/>
          </a:ln>
        </p:spPr>
        <p:txBody>
          <a:bodyPr anchorCtr="0" anchor="t" bIns="45700" lIns="91425" spcFirstLastPara="1" rIns="91425" wrap="square" tIns="45700">
            <a:noAutofit/>
          </a:bodyPr>
          <a:lstStyle/>
          <a:p>
            <a:pPr indent="-177800" lvl="0" marL="0" marR="0" rtl="0" algn="just">
              <a:spcBef>
                <a:spcPts val="0"/>
              </a:spcBef>
              <a:spcAft>
                <a:spcPts val="0"/>
              </a:spcAft>
              <a:buClr>
                <a:schemeClr val="dk1"/>
              </a:buClr>
              <a:buSzPts val="2800"/>
              <a:buFont typeface="Noto Sans Symbols"/>
              <a:buChar char="⮚"/>
            </a:pPr>
            <a:r>
              <a:rPr lang="en-US" sz="2800">
                <a:solidFill>
                  <a:schemeClr val="dk1"/>
                </a:solidFill>
                <a:latin typeface="Bookman Old Style"/>
                <a:ea typeface="Bookman Old Style"/>
                <a:cs typeface="Bookman Old Style"/>
                <a:sym typeface="Bookman Old Style"/>
              </a:rPr>
              <a:t> Remove and secure the power supply cord from the back and from the wall outlet;</a:t>
            </a:r>
            <a:endParaRPr/>
          </a:p>
          <a:p>
            <a:pPr indent="-177800" lvl="0" marL="0" marR="0" rtl="0" algn="just">
              <a:spcBef>
                <a:spcPts val="2160"/>
              </a:spcBef>
              <a:spcAft>
                <a:spcPts val="0"/>
              </a:spcAft>
              <a:buClr>
                <a:schemeClr val="dk1"/>
              </a:buClr>
              <a:buSzPts val="2800"/>
              <a:buFont typeface="Noto Sans Symbols"/>
              <a:buChar char="⮚"/>
            </a:pPr>
            <a:r>
              <a:rPr lang="en-US" sz="2800">
                <a:solidFill>
                  <a:schemeClr val="dk1"/>
                </a:solidFill>
                <a:latin typeface="Bookman Old Style"/>
                <a:ea typeface="Bookman Old Style"/>
                <a:cs typeface="Bookman Old Style"/>
                <a:sym typeface="Bookman Old Style"/>
              </a:rPr>
              <a:t> Disconnect and secure all cables, wires, and USB drives from the computer and document the device or equipment connected at the opposite end;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8"/>
          <p:cNvSpPr txBox="1"/>
          <p:nvPr>
            <p:ph type="title"/>
          </p:nvPr>
        </p:nvSpPr>
        <p:spPr>
          <a:xfrm>
            <a:off x="457200" y="914100"/>
            <a:ext cx="8229600" cy="6858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বিভিন্ন  সাইবার অপরাধ</a:t>
            </a:r>
            <a:endParaRPr/>
          </a:p>
          <a:p>
            <a:pPr indent="0" lvl="0" marL="0" rtl="0" algn="ctr">
              <a:spcBef>
                <a:spcPts val="0"/>
              </a:spcBef>
              <a:spcAft>
                <a:spcPts val="0"/>
              </a:spcAft>
              <a:buNone/>
            </a:pPr>
            <a:r>
              <a:t/>
            </a:r>
            <a:endParaRPr/>
          </a:p>
          <a:p>
            <a:pPr indent="0" lvl="0" marL="0" rtl="0" algn="ctr">
              <a:spcBef>
                <a:spcPts val="0"/>
              </a:spcBef>
              <a:spcAft>
                <a:spcPts val="0"/>
              </a:spcAft>
              <a:buClr>
                <a:schemeClr val="dk2"/>
              </a:buClr>
              <a:buSzPct val="100000"/>
              <a:buFont typeface="Arial"/>
              <a:buNone/>
            </a:pPr>
            <a:r>
              <a:t/>
            </a:r>
            <a:endParaRPr/>
          </a:p>
        </p:txBody>
      </p:sp>
      <p:sp>
        <p:nvSpPr>
          <p:cNvPr id="126" name="Google Shape;126;p18"/>
          <p:cNvSpPr txBox="1"/>
          <p:nvPr>
            <p:ph idx="1" type="body"/>
          </p:nvPr>
        </p:nvSpPr>
        <p:spPr>
          <a:xfrm>
            <a:off x="457200" y="1219200"/>
            <a:ext cx="8229600" cy="5334000"/>
          </a:xfrm>
          <a:prstGeom prst="rect">
            <a:avLst/>
          </a:prstGeom>
          <a:noFill/>
          <a:ln>
            <a:noFill/>
          </a:ln>
        </p:spPr>
        <p:txBody>
          <a:bodyPr anchorCtr="0" anchor="t" bIns="45700" lIns="91425" spcFirstLastPara="1" rIns="91425" wrap="square" tIns="45700">
            <a:normAutofit fontScale="85000" lnSpcReduction="20000"/>
          </a:bodyPr>
          <a:lstStyle/>
          <a:p>
            <a:pPr indent="-163449" lvl="0" marL="182880" rtl="0" algn="l">
              <a:spcBef>
                <a:spcPts val="480"/>
              </a:spcBef>
              <a:spcAft>
                <a:spcPts val="0"/>
              </a:spcAft>
              <a:buSzPct val="85000"/>
              <a:buChar char="•"/>
            </a:pPr>
            <a:r>
              <a:rPr lang="en-US"/>
              <a:t>ইন্টারনেটের মাধ্যমে কম্পিউটার নেটওয়ার্ক অবকাঠামোকে সরাসরি আক্রমন । </a:t>
            </a:r>
            <a:endParaRPr/>
          </a:p>
          <a:p>
            <a:pPr indent="-163449" lvl="0" marL="182880" rtl="0" algn="l">
              <a:spcBef>
                <a:spcPts val="480"/>
              </a:spcBef>
              <a:spcAft>
                <a:spcPts val="0"/>
              </a:spcAft>
              <a:buSzPct val="85000"/>
              <a:buChar char="•"/>
            </a:pPr>
            <a:r>
              <a:rPr lang="en-US"/>
              <a:t>ভাইরাস আক্রমন। </a:t>
            </a:r>
            <a:endParaRPr/>
          </a:p>
          <a:p>
            <a:pPr indent="-163449" lvl="0" marL="182880" rtl="0" algn="l">
              <a:spcBef>
                <a:spcPts val="480"/>
              </a:spcBef>
              <a:spcAft>
                <a:spcPts val="0"/>
              </a:spcAft>
              <a:buSzPct val="85000"/>
              <a:buChar char="•"/>
            </a:pPr>
            <a:r>
              <a:rPr lang="en-US"/>
              <a:t>ম্যালওয়্যার-ই-মেইল স্প্যামিং</a:t>
            </a:r>
            <a:endParaRPr/>
          </a:p>
          <a:p>
            <a:pPr indent="-163449" lvl="0" marL="182880" rtl="0" algn="l">
              <a:spcBef>
                <a:spcPts val="480"/>
              </a:spcBef>
              <a:spcAft>
                <a:spcPts val="0"/>
              </a:spcAft>
              <a:buSzPct val="85000"/>
              <a:buChar char="•"/>
            </a:pPr>
            <a:r>
              <a:rPr lang="en-US"/>
              <a:t>সাইবার বুলিং</a:t>
            </a:r>
            <a:endParaRPr/>
          </a:p>
          <a:p>
            <a:pPr indent="-163449" lvl="0" marL="182880" rtl="0" algn="l">
              <a:spcBef>
                <a:spcPts val="480"/>
              </a:spcBef>
              <a:spcAft>
                <a:spcPts val="0"/>
              </a:spcAft>
              <a:buSzPct val="85000"/>
              <a:buChar char="•"/>
            </a:pPr>
            <a:r>
              <a:rPr lang="en-US"/>
              <a:t>ফিশিং</a:t>
            </a:r>
            <a:endParaRPr/>
          </a:p>
          <a:p>
            <a:pPr indent="-163449" lvl="0" marL="182880" rtl="0" algn="l">
              <a:spcBef>
                <a:spcPts val="480"/>
              </a:spcBef>
              <a:spcAft>
                <a:spcPts val="0"/>
              </a:spcAft>
              <a:buSzPct val="85000"/>
              <a:buChar char="•"/>
            </a:pPr>
            <a:r>
              <a:rPr lang="en-US"/>
              <a:t>অর্থ আত্মসাৎ</a:t>
            </a:r>
            <a:endParaRPr/>
          </a:p>
          <a:p>
            <a:pPr indent="-163449" lvl="0" marL="182880" rtl="0" algn="l">
              <a:spcBef>
                <a:spcPts val="480"/>
              </a:spcBef>
              <a:spcAft>
                <a:spcPts val="0"/>
              </a:spcAft>
              <a:buSzPct val="85000"/>
              <a:buChar char="•"/>
            </a:pPr>
            <a:r>
              <a:rPr lang="en-US"/>
              <a:t>সাইবার মাদক ব্যবসা</a:t>
            </a:r>
            <a:endParaRPr/>
          </a:p>
          <a:p>
            <a:pPr indent="-163449" lvl="0" marL="182880" rtl="0" algn="l">
              <a:spcBef>
                <a:spcPts val="480"/>
              </a:spcBef>
              <a:spcAft>
                <a:spcPts val="0"/>
              </a:spcAft>
              <a:buSzPct val="85000"/>
              <a:buChar char="•"/>
            </a:pPr>
            <a:r>
              <a:rPr lang="en-US"/>
              <a:t>পাইরেসি</a:t>
            </a:r>
            <a:endParaRPr/>
          </a:p>
          <a:p>
            <a:pPr indent="-163449" lvl="0" marL="182880" rtl="0" algn="l">
              <a:spcBef>
                <a:spcPts val="480"/>
              </a:spcBef>
              <a:spcAft>
                <a:spcPts val="0"/>
              </a:spcAft>
              <a:buSzPct val="85000"/>
              <a:buChar char="•"/>
            </a:pPr>
            <a:r>
              <a:rPr lang="en-US"/>
              <a:t>ইন্টালেকচুয়াল প্রপার্টি সত্ব লঙ্ঘন</a:t>
            </a:r>
            <a:endParaRPr/>
          </a:p>
          <a:p>
            <a:pPr indent="-163449" lvl="0" marL="182880" rtl="0" algn="l">
              <a:spcBef>
                <a:spcPts val="480"/>
              </a:spcBef>
              <a:spcAft>
                <a:spcPts val="0"/>
              </a:spcAft>
              <a:buSzPct val="85000"/>
              <a:buChar char="•"/>
            </a:pPr>
            <a:r>
              <a:rPr lang="en-US"/>
              <a:t>অ্যাডাল্ট/শিশু পর্নোগ্রাফী </a:t>
            </a:r>
            <a:endParaRPr/>
          </a:p>
          <a:p>
            <a:pPr indent="-163449" lvl="0" marL="182880" rtl="0" algn="l">
              <a:spcBef>
                <a:spcPts val="480"/>
              </a:spcBef>
              <a:spcAft>
                <a:spcPts val="0"/>
              </a:spcAft>
              <a:buSzPct val="85000"/>
              <a:buChar char="•"/>
            </a:pPr>
            <a:r>
              <a:rPr lang="en-US"/>
              <a:t>ব্যক্তিগত তথ্য/পরিচয়/ছবি চুরি</a:t>
            </a:r>
            <a:endParaRPr/>
          </a:p>
          <a:p>
            <a:pPr indent="-163449" lvl="0" marL="182880" rtl="0" algn="l">
              <a:spcBef>
                <a:spcPts val="480"/>
              </a:spcBef>
              <a:spcAft>
                <a:spcPts val="0"/>
              </a:spcAft>
              <a:buSzPct val="85000"/>
              <a:buChar char="•"/>
            </a:pPr>
            <a:r>
              <a:rPr lang="en-US"/>
              <a:t>হ্যাকিং</a:t>
            </a:r>
            <a:endParaRPr/>
          </a:p>
          <a:p>
            <a:pPr indent="-163449" lvl="0" marL="182880" rtl="0" algn="l">
              <a:spcBef>
                <a:spcPts val="480"/>
              </a:spcBef>
              <a:spcAft>
                <a:spcPts val="0"/>
              </a:spcAft>
              <a:buSzPct val="85000"/>
              <a:buChar char="•"/>
            </a:pPr>
            <a:r>
              <a:rPr lang="en-US"/>
              <a:t>ক্রাকিং</a:t>
            </a:r>
            <a:endParaRPr/>
          </a:p>
          <a:p>
            <a:pPr indent="0" lvl="0" marL="182880" rtl="0" algn="l">
              <a:spcBef>
                <a:spcPts val="480"/>
              </a:spcBef>
              <a:spcAft>
                <a:spcPts val="0"/>
              </a:spcAft>
              <a:buNone/>
            </a:pPr>
            <a:r>
              <a:t/>
            </a:r>
            <a:endParaRPr/>
          </a:p>
          <a:p>
            <a:pPr indent="-53339" lvl="0" marL="182880" rtl="0" algn="l">
              <a:spcBef>
                <a:spcPts val="480"/>
              </a:spcBef>
              <a:spcAft>
                <a:spcPts val="0"/>
              </a:spcAft>
              <a:buSzPct val="85000"/>
              <a:buNone/>
            </a:pPr>
            <a:r>
              <a:t/>
            </a:r>
            <a:endParaRPr>
              <a:latin typeface="Arial"/>
              <a:ea typeface="Arial"/>
              <a:cs typeface="Arial"/>
              <a:sym typeface="Arial"/>
            </a:endParaRPr>
          </a:p>
          <a:p>
            <a:pPr indent="-53339" lvl="0" marL="182880" rtl="0" algn="l">
              <a:spcBef>
                <a:spcPts val="480"/>
              </a:spcBef>
              <a:spcAft>
                <a:spcPts val="0"/>
              </a:spcAft>
              <a:buSzPct val="85000"/>
              <a:buNone/>
            </a:pPr>
            <a:r>
              <a:t/>
            </a:r>
            <a:endParaRPr>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72"/>
          <p:cNvSpPr txBox="1"/>
          <p:nvPr>
            <p:ph type="title"/>
          </p:nvPr>
        </p:nvSpPr>
        <p:spPr>
          <a:xfrm>
            <a:off x="685800" y="457200"/>
            <a:ext cx="7772400" cy="6096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100000"/>
              <a:buFont typeface="Arial"/>
              <a:buNone/>
            </a:pPr>
            <a:r>
              <a:rPr b="1" lang="en-US" u="sng"/>
              <a:t>When the PC is OFF-</a:t>
            </a:r>
            <a:endParaRPr/>
          </a:p>
        </p:txBody>
      </p:sp>
      <p:sp>
        <p:nvSpPr>
          <p:cNvPr id="458" name="Google Shape;458;p72"/>
          <p:cNvSpPr/>
          <p:nvPr/>
        </p:nvSpPr>
        <p:spPr>
          <a:xfrm>
            <a:off x="676275" y="1524000"/>
            <a:ext cx="8001000" cy="3832225"/>
          </a:xfrm>
          <a:prstGeom prst="rect">
            <a:avLst/>
          </a:prstGeom>
          <a:noFill/>
          <a:ln>
            <a:noFill/>
          </a:ln>
        </p:spPr>
        <p:txBody>
          <a:bodyPr anchorCtr="0" anchor="t" bIns="45700" lIns="91425" spcFirstLastPara="1" rIns="91425" wrap="square" tIns="45700">
            <a:noAutofit/>
          </a:bodyPr>
          <a:lstStyle/>
          <a:p>
            <a:pPr indent="-177800" lvl="0" marL="0" marR="0" rtl="0" algn="l">
              <a:spcBef>
                <a:spcPts val="0"/>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 Place tape over the floppy disk slot, if present;</a:t>
            </a:r>
            <a:endParaRPr/>
          </a:p>
          <a:p>
            <a:pPr indent="-177800" lvl="0" marL="0" marR="0" rtl="0" algn="l">
              <a:spcBef>
                <a:spcPts val="3025"/>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 Tape the CD/DVD/Blue-ray drive slot closed to prevent it from opening;</a:t>
            </a:r>
            <a:endParaRPr/>
          </a:p>
          <a:p>
            <a:pPr indent="-177800" lvl="0" marL="0" marR="0" rtl="0" algn="l">
              <a:spcBef>
                <a:spcPts val="3025"/>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 Place tape over the power switch;</a:t>
            </a:r>
            <a:endParaRPr/>
          </a:p>
          <a:p>
            <a:pPr indent="-177800" lvl="0" marL="0" marR="0" rtl="0" algn="l">
              <a:spcBef>
                <a:spcPts val="3025"/>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 Record the make, model, serial numbers, and any user-applied markings or identifiers;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73"/>
          <p:cNvSpPr txBox="1"/>
          <p:nvPr>
            <p:ph type="title"/>
          </p:nvPr>
        </p:nvSpPr>
        <p:spPr>
          <a:xfrm>
            <a:off x="685800" y="228600"/>
            <a:ext cx="8056563" cy="14478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rPr b="1" lang="en-US" u="sng"/>
              <a:t>Network Server/</a:t>
            </a:r>
            <a:br>
              <a:rPr b="1" lang="en-US" u="sng"/>
            </a:br>
            <a:r>
              <a:rPr b="1" lang="en-US" u="sng"/>
              <a:t>Business Network:</a:t>
            </a:r>
            <a:endParaRPr/>
          </a:p>
        </p:txBody>
      </p:sp>
      <p:sp>
        <p:nvSpPr>
          <p:cNvPr id="464" name="Google Shape;464;p73"/>
          <p:cNvSpPr/>
          <p:nvPr/>
        </p:nvSpPr>
        <p:spPr>
          <a:xfrm>
            <a:off x="676275" y="1905000"/>
            <a:ext cx="8001000" cy="3877979"/>
          </a:xfrm>
          <a:prstGeom prst="rect">
            <a:avLst/>
          </a:prstGeom>
          <a:noFill/>
          <a:ln>
            <a:noFill/>
          </a:ln>
        </p:spPr>
        <p:txBody>
          <a:bodyPr anchorCtr="0" anchor="t" bIns="45700" lIns="91425" spcFirstLastPara="1" rIns="91425" wrap="square" tIns="45700">
            <a:noAutofit/>
          </a:bodyPr>
          <a:lstStyle/>
          <a:p>
            <a:pPr indent="-177800" lvl="0" marL="0" marR="0" rtl="0" algn="l">
              <a:spcBef>
                <a:spcPts val="0"/>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 Secure the scene and do not let anyone touch except personnel trained to handle network systems.</a:t>
            </a:r>
            <a:endParaRPr sz="2800">
              <a:solidFill>
                <a:schemeClr val="dk1"/>
              </a:solidFill>
              <a:latin typeface="Arial"/>
              <a:ea typeface="Arial"/>
              <a:cs typeface="Arial"/>
              <a:sym typeface="Arial"/>
            </a:endParaRPr>
          </a:p>
          <a:p>
            <a:pPr indent="-177800" lvl="0" marL="0" marR="0" rtl="0" algn="l">
              <a:spcBef>
                <a:spcPts val="1197"/>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Consult a computer specialist for further assistance</a:t>
            </a:r>
            <a:endParaRPr sz="2800">
              <a:solidFill>
                <a:schemeClr val="dk1"/>
              </a:solidFill>
              <a:latin typeface="Arial"/>
              <a:ea typeface="Arial"/>
              <a:cs typeface="Arial"/>
              <a:sym typeface="Arial"/>
            </a:endParaRPr>
          </a:p>
          <a:p>
            <a:pPr indent="0" lvl="0" marL="0" marR="0" rtl="0" algn="l">
              <a:spcBef>
                <a:spcPts val="1197"/>
              </a:spcBef>
              <a:spcAft>
                <a:spcPts val="0"/>
              </a:spcAft>
              <a:buNone/>
            </a:pPr>
            <a:r>
              <a:rPr lang="en-US" sz="2800">
                <a:solidFill>
                  <a:schemeClr val="dk1"/>
                </a:solidFill>
                <a:latin typeface="Arial"/>
                <a:ea typeface="Arial"/>
                <a:cs typeface="Arial"/>
                <a:sym typeface="Arial"/>
              </a:rPr>
              <a:t>	⁇ Pulling the plug could:</a:t>
            </a:r>
            <a:endParaRPr/>
          </a:p>
          <a:p>
            <a:pPr indent="0" lvl="0" marL="0" marR="0" rtl="0" algn="l">
              <a:spcBef>
                <a:spcPts val="1197"/>
              </a:spcBef>
              <a:spcAft>
                <a:spcPts val="0"/>
              </a:spcAft>
              <a:buNone/>
            </a:pPr>
            <a:r>
              <a:rPr lang="en-US" sz="2800">
                <a:solidFill>
                  <a:schemeClr val="dk1"/>
                </a:solidFill>
                <a:latin typeface="Arial"/>
                <a:ea typeface="Arial"/>
                <a:cs typeface="Arial"/>
                <a:sym typeface="Arial"/>
              </a:rPr>
              <a:t>		- Severely damage the system</a:t>
            </a:r>
            <a:endParaRPr/>
          </a:p>
          <a:p>
            <a:pPr indent="0" lvl="0" marL="0" marR="0" rtl="0" algn="l">
              <a:spcBef>
                <a:spcPts val="1197"/>
              </a:spcBef>
              <a:spcAft>
                <a:spcPts val="0"/>
              </a:spcAft>
              <a:buNone/>
            </a:pPr>
            <a:r>
              <a:rPr lang="en-US" sz="2800">
                <a:solidFill>
                  <a:schemeClr val="dk1"/>
                </a:solidFill>
                <a:latin typeface="Arial"/>
                <a:ea typeface="Arial"/>
                <a:cs typeface="Arial"/>
                <a:sym typeface="Arial"/>
              </a:rPr>
              <a:t>		- Disrupt legitimate business</a:t>
            </a:r>
            <a:endParaRPr/>
          </a:p>
          <a:p>
            <a:pPr indent="0" lvl="0" marL="0" marR="0" rtl="0" algn="l">
              <a:spcBef>
                <a:spcPts val="1197"/>
              </a:spcBef>
              <a:spcAft>
                <a:spcPts val="0"/>
              </a:spcAft>
              <a:buNone/>
            </a:pPr>
            <a:r>
              <a:rPr lang="en-US" sz="2800">
                <a:solidFill>
                  <a:schemeClr val="dk1"/>
                </a:solidFill>
                <a:latin typeface="Arial"/>
                <a:ea typeface="Arial"/>
                <a:cs typeface="Arial"/>
                <a:sym typeface="Arial"/>
              </a:rPr>
              <a:t>		- Create officer and department liability</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4"/>
          <p:cNvSpPr/>
          <p:nvPr/>
        </p:nvSpPr>
        <p:spPr>
          <a:xfrm>
            <a:off x="609600" y="1855788"/>
            <a:ext cx="8229600" cy="3369947"/>
          </a:xfrm>
          <a:prstGeom prst="rect">
            <a:avLst/>
          </a:prstGeom>
          <a:noFill/>
          <a:ln>
            <a:noFill/>
          </a:ln>
        </p:spPr>
        <p:txBody>
          <a:bodyPr anchorCtr="0" anchor="t" bIns="32900" lIns="65825" spcFirstLastPara="1" rIns="65825" wrap="square" tIns="32900">
            <a:noAutofit/>
          </a:bodyPr>
          <a:lstStyle/>
          <a:p>
            <a:pPr indent="0" lvl="0" marL="0" marR="0" rtl="0" algn="just">
              <a:spcBef>
                <a:spcPts val="0"/>
              </a:spcBef>
              <a:spcAft>
                <a:spcPts val="0"/>
              </a:spcAft>
              <a:buNone/>
            </a:pPr>
            <a:r>
              <a:rPr lang="en-US" sz="2800">
                <a:solidFill>
                  <a:schemeClr val="dk1"/>
                </a:solidFill>
                <a:latin typeface="Arial"/>
                <a:ea typeface="Arial"/>
                <a:cs typeface="Arial"/>
                <a:sym typeface="Arial"/>
              </a:rPr>
              <a:t>1</a:t>
            </a:r>
            <a:r>
              <a:rPr lang="en-US" sz="2400">
                <a:solidFill>
                  <a:schemeClr val="dk1"/>
                </a:solidFill>
                <a:latin typeface="Bookman Old Style"/>
                <a:ea typeface="Bookman Old Style"/>
                <a:cs typeface="Bookman Old Style"/>
                <a:sym typeface="Bookman Old Style"/>
              </a:rPr>
              <a:t>. Many types of crime involve digital evidence.</a:t>
            </a:r>
            <a:endParaRPr/>
          </a:p>
          <a:p>
            <a:pPr indent="0" lvl="0" marL="0" marR="0" rtl="0" algn="just">
              <a:spcBef>
                <a:spcPts val="2592"/>
              </a:spcBef>
              <a:spcAft>
                <a:spcPts val="0"/>
              </a:spcAft>
              <a:buNone/>
            </a:pPr>
            <a:r>
              <a:rPr lang="en-US" sz="2400">
                <a:solidFill>
                  <a:schemeClr val="dk1"/>
                </a:solidFill>
                <a:latin typeface="Bookman Old Style"/>
                <a:ea typeface="Bookman Old Style"/>
                <a:cs typeface="Bookman Old Style"/>
                <a:sym typeface="Bookman Old Style"/>
              </a:rPr>
              <a:t>2. Every crime scene is a digital evidence crime scene. </a:t>
            </a:r>
            <a:endParaRPr/>
          </a:p>
          <a:p>
            <a:pPr indent="0" lvl="0" marL="0" marR="0" rtl="0" algn="just">
              <a:spcBef>
                <a:spcPts val="2592"/>
              </a:spcBef>
              <a:spcAft>
                <a:spcPts val="0"/>
              </a:spcAft>
              <a:buNone/>
            </a:pPr>
            <a:r>
              <a:rPr lang="en-US" sz="2400">
                <a:solidFill>
                  <a:schemeClr val="dk1"/>
                </a:solidFill>
                <a:latin typeface="Bookman Old Style"/>
                <a:ea typeface="Bookman Old Style"/>
                <a:cs typeface="Bookman Old Style"/>
                <a:sym typeface="Bookman Old Style"/>
              </a:rPr>
              <a:t>3. Digital evidence can be fragile. </a:t>
            </a:r>
            <a:endParaRPr/>
          </a:p>
          <a:p>
            <a:pPr indent="0" lvl="0" marL="0" marR="0" rtl="0" algn="just">
              <a:spcBef>
                <a:spcPts val="2592"/>
              </a:spcBef>
              <a:spcAft>
                <a:spcPts val="0"/>
              </a:spcAft>
              <a:buNone/>
            </a:pPr>
            <a:r>
              <a:rPr lang="en-US" sz="2400">
                <a:solidFill>
                  <a:schemeClr val="dk1"/>
                </a:solidFill>
                <a:latin typeface="Bookman Old Style"/>
                <a:ea typeface="Bookman Old Style"/>
                <a:cs typeface="Bookman Old Style"/>
                <a:sym typeface="Bookman Old Style"/>
              </a:rPr>
              <a:t>4. Digital evidence can be easily altered.</a:t>
            </a:r>
            <a:endParaRPr/>
          </a:p>
          <a:p>
            <a:pPr indent="0" lvl="0" marL="0" marR="0" rtl="0" algn="just">
              <a:spcBef>
                <a:spcPts val="2592"/>
              </a:spcBef>
              <a:spcAft>
                <a:spcPts val="0"/>
              </a:spcAft>
              <a:buNone/>
            </a:pPr>
            <a:r>
              <a:rPr lang="en-US" sz="2400">
                <a:solidFill>
                  <a:schemeClr val="dk1"/>
                </a:solidFill>
                <a:latin typeface="Bookman Old Style"/>
                <a:ea typeface="Bookman Old Style"/>
                <a:cs typeface="Bookman Old Style"/>
                <a:sym typeface="Bookman Old Style"/>
              </a:rPr>
              <a:t>5. Never assume that digital evidence is destroyed</a:t>
            </a:r>
            <a:r>
              <a:rPr lang="en-US" sz="2800">
                <a:solidFill>
                  <a:schemeClr val="dk1"/>
                </a:solidFill>
                <a:latin typeface="Arial"/>
                <a:ea typeface="Arial"/>
                <a:cs typeface="Arial"/>
                <a:sym typeface="Arial"/>
              </a:rPr>
              <a:t>. </a:t>
            </a:r>
            <a:endParaRPr/>
          </a:p>
        </p:txBody>
      </p:sp>
      <p:sp>
        <p:nvSpPr>
          <p:cNvPr id="470" name="Google Shape;470;p74"/>
          <p:cNvSpPr/>
          <p:nvPr/>
        </p:nvSpPr>
        <p:spPr>
          <a:xfrm>
            <a:off x="609600" y="914400"/>
            <a:ext cx="7708752" cy="558921"/>
          </a:xfrm>
          <a:prstGeom prst="rect">
            <a:avLst/>
          </a:prstGeom>
          <a:noFill/>
          <a:ln>
            <a:noFill/>
          </a:ln>
        </p:spPr>
        <p:txBody>
          <a:bodyPr anchorCtr="0" anchor="t" bIns="32900" lIns="65825" spcFirstLastPara="1" rIns="65825" wrap="square" tIns="32900">
            <a:noAutofit/>
          </a:bodyPr>
          <a:lstStyle/>
          <a:p>
            <a:pPr indent="0" lvl="0" marL="0" marR="0" rtl="0" algn="ctr">
              <a:spcBef>
                <a:spcPts val="0"/>
              </a:spcBef>
              <a:spcAft>
                <a:spcPts val="0"/>
              </a:spcAft>
              <a:buNone/>
            </a:pPr>
            <a:r>
              <a:rPr b="1" lang="en-US" sz="3200">
                <a:solidFill>
                  <a:schemeClr val="dk1"/>
                </a:solidFill>
                <a:latin typeface="Bookman Old Style"/>
                <a:ea typeface="Bookman Old Style"/>
                <a:cs typeface="Bookman Old Style"/>
                <a:sym typeface="Bookman Old Style"/>
              </a:rPr>
              <a:t>5 Key Facts About Digital Evidence</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75"/>
          <p:cNvSpPr/>
          <p:nvPr/>
        </p:nvSpPr>
        <p:spPr>
          <a:xfrm>
            <a:off x="609600" y="1855788"/>
            <a:ext cx="7924800" cy="3221189"/>
          </a:xfrm>
          <a:prstGeom prst="rect">
            <a:avLst/>
          </a:prstGeom>
          <a:noFill/>
          <a:ln>
            <a:noFill/>
          </a:ln>
        </p:spPr>
        <p:txBody>
          <a:bodyPr anchorCtr="0" anchor="t" bIns="32900" lIns="65825" spcFirstLastPara="1" rIns="65825" wrap="square" tIns="32900">
            <a:noAutofit/>
          </a:bodyPr>
          <a:lstStyle/>
          <a:p>
            <a:pPr indent="-514350" lvl="0" marL="514350" marR="0" rtl="0" algn="just">
              <a:spcBef>
                <a:spcPts val="0"/>
              </a:spcBef>
              <a:spcAft>
                <a:spcPts val="0"/>
              </a:spcAft>
              <a:buClr>
                <a:schemeClr val="dk1"/>
              </a:buClr>
              <a:buSzPts val="2800"/>
              <a:buFont typeface="Arial"/>
              <a:buChar char="•"/>
            </a:pPr>
            <a:r>
              <a:rPr lang="en-US" sz="2800">
                <a:solidFill>
                  <a:schemeClr val="dk1"/>
                </a:solidFill>
                <a:latin typeface="Bookman Old Style"/>
                <a:ea typeface="Bookman Old Style"/>
                <a:cs typeface="Bookman Old Style"/>
                <a:sym typeface="Bookman Old Style"/>
              </a:rPr>
              <a:t>Don’t Browse</a:t>
            </a:r>
            <a:endParaRPr/>
          </a:p>
          <a:p>
            <a:pPr indent="-514350" lvl="0" marL="514350" marR="0" rtl="0" algn="just">
              <a:spcBef>
                <a:spcPts val="2592"/>
              </a:spcBef>
              <a:spcAft>
                <a:spcPts val="0"/>
              </a:spcAft>
              <a:buClr>
                <a:schemeClr val="dk1"/>
              </a:buClr>
              <a:buSzPts val="2800"/>
              <a:buFont typeface="Arial"/>
              <a:buChar char="•"/>
            </a:pPr>
            <a:r>
              <a:rPr lang="en-US" sz="2800">
                <a:solidFill>
                  <a:schemeClr val="dk1"/>
                </a:solidFill>
                <a:latin typeface="Bookman Old Style"/>
                <a:ea typeface="Bookman Old Style"/>
                <a:cs typeface="Bookman Old Style"/>
                <a:sym typeface="Bookman Old Style"/>
              </a:rPr>
              <a:t>Look for Peripherals &amp; SIM Cards</a:t>
            </a:r>
            <a:endParaRPr/>
          </a:p>
          <a:p>
            <a:pPr indent="-514350" lvl="0" marL="514350" marR="0" rtl="0" algn="just">
              <a:spcBef>
                <a:spcPts val="2592"/>
              </a:spcBef>
              <a:spcAft>
                <a:spcPts val="0"/>
              </a:spcAft>
              <a:buClr>
                <a:schemeClr val="dk1"/>
              </a:buClr>
              <a:buSzPts val="2800"/>
              <a:buFont typeface="Arial"/>
              <a:buChar char="•"/>
            </a:pPr>
            <a:r>
              <a:rPr lang="en-US" sz="2800">
                <a:solidFill>
                  <a:schemeClr val="dk1"/>
                </a:solidFill>
                <a:latin typeface="Bookman Old Style"/>
                <a:ea typeface="Bookman Old Style"/>
                <a:cs typeface="Bookman Old Style"/>
                <a:sym typeface="Bookman Old Style"/>
              </a:rPr>
              <a:t>Find Passwords</a:t>
            </a:r>
            <a:endParaRPr/>
          </a:p>
          <a:p>
            <a:pPr indent="-514350" lvl="0" marL="514350" marR="0" rtl="0" algn="just">
              <a:spcBef>
                <a:spcPts val="2592"/>
              </a:spcBef>
              <a:spcAft>
                <a:spcPts val="0"/>
              </a:spcAft>
              <a:buClr>
                <a:schemeClr val="dk1"/>
              </a:buClr>
              <a:buSzPts val="2800"/>
              <a:buFont typeface="Arial"/>
              <a:buChar char="•"/>
            </a:pPr>
            <a:r>
              <a:rPr lang="en-US" sz="2800">
                <a:solidFill>
                  <a:schemeClr val="dk1"/>
                </a:solidFill>
                <a:latin typeface="Bookman Old Style"/>
                <a:ea typeface="Bookman Old Style"/>
                <a:cs typeface="Bookman Old Style"/>
                <a:sym typeface="Bookman Old Style"/>
              </a:rPr>
              <a:t>Don’t assume that the device was destroyed</a:t>
            </a:r>
            <a:endParaRPr sz="2800">
              <a:solidFill>
                <a:schemeClr val="dk1"/>
              </a:solidFill>
              <a:latin typeface="Bookman Old Style"/>
              <a:ea typeface="Bookman Old Style"/>
              <a:cs typeface="Bookman Old Style"/>
              <a:sym typeface="Bookman Old Style"/>
            </a:endParaRPr>
          </a:p>
        </p:txBody>
      </p:sp>
      <p:sp>
        <p:nvSpPr>
          <p:cNvPr id="476" name="Google Shape;476;p75"/>
          <p:cNvSpPr/>
          <p:nvPr/>
        </p:nvSpPr>
        <p:spPr>
          <a:xfrm>
            <a:off x="762000" y="812800"/>
            <a:ext cx="7827374" cy="497366"/>
          </a:xfrm>
          <a:prstGeom prst="rect">
            <a:avLst/>
          </a:prstGeom>
          <a:noFill/>
          <a:ln>
            <a:noFill/>
          </a:ln>
        </p:spPr>
        <p:txBody>
          <a:bodyPr anchorCtr="0" anchor="t" bIns="32900" lIns="65825" spcFirstLastPara="1" rIns="65825" wrap="square" tIns="32900">
            <a:noAutofit/>
          </a:bodyPr>
          <a:lstStyle/>
          <a:p>
            <a:pPr indent="0" lvl="0" marL="0" marR="0" rtl="0" algn="l">
              <a:spcBef>
                <a:spcPts val="0"/>
              </a:spcBef>
              <a:spcAft>
                <a:spcPts val="0"/>
              </a:spcAft>
              <a:buNone/>
            </a:pPr>
            <a:r>
              <a:rPr b="1" lang="en-US" sz="2800">
                <a:solidFill>
                  <a:schemeClr val="dk1"/>
                </a:solidFill>
                <a:latin typeface="Bookman Old Style"/>
                <a:ea typeface="Bookman Old Style"/>
                <a:cs typeface="Bookman Old Style"/>
                <a:sym typeface="Bookman Old Style"/>
              </a:rPr>
              <a:t>Key Facts About Handling Mobile Phones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76"/>
          <p:cNvSpPr txBox="1"/>
          <p:nvPr>
            <p:ph type="title"/>
          </p:nvPr>
        </p:nvSpPr>
        <p:spPr>
          <a:xfrm>
            <a:off x="457200" y="3048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Bookman Old Style"/>
              <a:buNone/>
            </a:pPr>
            <a:r>
              <a:rPr lang="en-US">
                <a:latin typeface="Bookman Old Style"/>
                <a:ea typeface="Bookman Old Style"/>
                <a:cs typeface="Bookman Old Style"/>
                <a:sym typeface="Bookman Old Style"/>
              </a:rPr>
              <a:t>For Virtual evidence</a:t>
            </a:r>
            <a:endParaRPr>
              <a:latin typeface="Bookman Old Style"/>
              <a:ea typeface="Bookman Old Style"/>
              <a:cs typeface="Bookman Old Style"/>
              <a:sym typeface="Bookman Old Style"/>
            </a:endParaRPr>
          </a:p>
        </p:txBody>
      </p:sp>
      <p:sp>
        <p:nvSpPr>
          <p:cNvPr id="482" name="Google Shape;482;p76"/>
          <p:cNvSpPr txBox="1"/>
          <p:nvPr>
            <p:ph idx="1" type="body"/>
          </p:nvPr>
        </p:nvSpPr>
        <p:spPr>
          <a:xfrm>
            <a:off x="457200" y="1219200"/>
            <a:ext cx="8229600" cy="50292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None/>
            </a:pPr>
            <a:r>
              <a:rPr b="1" lang="en-US" u="sng">
                <a:latin typeface="Bookman Old Style"/>
                <a:ea typeface="Bookman Old Style"/>
                <a:cs typeface="Bookman Old Style"/>
                <a:sym typeface="Bookman Old Style"/>
              </a:rPr>
              <a:t>Screenshot</a:t>
            </a:r>
            <a:endParaRPr/>
          </a:p>
          <a:p>
            <a:pPr indent="-182880" lvl="0" marL="182880" rtl="0" algn="l">
              <a:spcBef>
                <a:spcPts val="480"/>
              </a:spcBef>
              <a:spcAft>
                <a:spcPts val="0"/>
              </a:spcAft>
              <a:buSzPts val="2040"/>
              <a:buNone/>
            </a:pPr>
            <a:r>
              <a:t/>
            </a:r>
            <a:endParaRPr u="sng">
              <a:latin typeface="Bookman Old Style"/>
              <a:ea typeface="Bookman Old Style"/>
              <a:cs typeface="Bookman Old Style"/>
              <a:sym typeface="Bookman Old Style"/>
            </a:endParaRPr>
          </a:p>
          <a:p>
            <a:pPr indent="-237490" lvl="0" marL="182880" rtl="0" algn="l">
              <a:spcBef>
                <a:spcPts val="880"/>
              </a:spcBef>
              <a:spcAft>
                <a:spcPts val="0"/>
              </a:spcAft>
              <a:buSzPts val="3740"/>
              <a:buFont typeface="Noto Sans Symbols"/>
              <a:buChar char="⮚"/>
            </a:pPr>
            <a:r>
              <a:rPr lang="en-US" sz="4400">
                <a:solidFill>
                  <a:srgbClr val="FF0000"/>
                </a:solidFill>
                <a:latin typeface="Bookman Old Style"/>
                <a:ea typeface="Bookman Old Style"/>
                <a:cs typeface="Bookman Old Style"/>
                <a:sym typeface="Bookman Old Style"/>
              </a:rPr>
              <a:t>URL must present</a:t>
            </a:r>
            <a:endParaRPr/>
          </a:p>
          <a:p>
            <a:pPr indent="-237490" lvl="0" marL="182880" rtl="0" algn="l">
              <a:spcBef>
                <a:spcPts val="880"/>
              </a:spcBef>
              <a:spcAft>
                <a:spcPts val="0"/>
              </a:spcAft>
              <a:buSzPts val="3740"/>
              <a:buFont typeface="Noto Sans Symbols"/>
              <a:buChar char="⮚"/>
            </a:pPr>
            <a:r>
              <a:rPr lang="en-US" sz="4400">
                <a:solidFill>
                  <a:srgbClr val="00B050"/>
                </a:solidFill>
                <a:latin typeface="Bookman Old Style"/>
                <a:ea typeface="Bookman Old Style"/>
                <a:cs typeface="Bookman Old Style"/>
                <a:sym typeface="Bookman Old Style"/>
              </a:rPr>
              <a:t>Use snipping tool</a:t>
            </a:r>
            <a:endParaRPr/>
          </a:p>
          <a:p>
            <a:pPr indent="-237490" lvl="0" marL="182880" rtl="0" algn="l">
              <a:spcBef>
                <a:spcPts val="880"/>
              </a:spcBef>
              <a:spcAft>
                <a:spcPts val="0"/>
              </a:spcAft>
              <a:buSzPts val="3740"/>
              <a:buFont typeface="Noto Sans Symbols"/>
              <a:buChar char="⮚"/>
            </a:pPr>
            <a:r>
              <a:rPr lang="en-US" sz="4400">
                <a:solidFill>
                  <a:srgbClr val="7030A0"/>
                </a:solidFill>
                <a:latin typeface="Bookman Old Style"/>
                <a:ea typeface="Bookman Old Style"/>
                <a:cs typeface="Bookman Old Style"/>
                <a:sym typeface="Bookman Old Style"/>
              </a:rPr>
              <a:t>Date and time</a:t>
            </a:r>
            <a:endParaRPr/>
          </a:p>
          <a:p>
            <a:pPr indent="-53339" lvl="0" marL="182880" rtl="0" algn="l">
              <a:spcBef>
                <a:spcPts val="480"/>
              </a:spcBef>
              <a:spcAft>
                <a:spcPts val="0"/>
              </a:spcAft>
              <a:buSzPts val="2040"/>
              <a:buFont typeface="Noto Sans Symbols"/>
              <a:buNone/>
            </a:pPr>
            <a:r>
              <a:t/>
            </a:r>
            <a:endParaRPr>
              <a:latin typeface="Bookman Old Style"/>
              <a:ea typeface="Bookman Old Style"/>
              <a:cs typeface="Bookman Old Style"/>
              <a:sym typeface="Bookman Old Style"/>
            </a:endParaRPr>
          </a:p>
          <a:p>
            <a:pPr indent="-182880" lvl="0" marL="182880" rtl="0" algn="l">
              <a:spcBef>
                <a:spcPts val="480"/>
              </a:spcBef>
              <a:spcAft>
                <a:spcPts val="0"/>
              </a:spcAft>
              <a:buSzPts val="2040"/>
              <a:buNone/>
            </a:pPr>
            <a:r>
              <a:t/>
            </a:r>
            <a:endParaRPr>
              <a:latin typeface="Bookman Old Style"/>
              <a:ea typeface="Bookman Old Style"/>
              <a:cs typeface="Bookman Old Style"/>
              <a:sym typeface="Bookman Old Style"/>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77"/>
          <p:cNvSpPr txBox="1"/>
          <p:nvPr>
            <p:ph type="title"/>
          </p:nvPr>
        </p:nvSpPr>
        <p:spPr>
          <a:xfrm>
            <a:off x="1524000" y="533400"/>
            <a:ext cx="5791200" cy="762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2"/>
              </a:buClr>
              <a:buSzPts val="4000"/>
              <a:buFont typeface="Arial"/>
              <a:buNone/>
            </a:pPr>
            <a:r>
              <a:rPr lang="en-US"/>
              <a:t>How to find IP </a:t>
            </a:r>
            <a:endParaRPr/>
          </a:p>
        </p:txBody>
      </p:sp>
      <p:pic>
        <p:nvPicPr>
          <p:cNvPr id="488" name="Google Shape;488;p77"/>
          <p:cNvPicPr preferRelativeResize="0"/>
          <p:nvPr>
            <p:ph idx="1" type="body"/>
          </p:nvPr>
        </p:nvPicPr>
        <p:blipFill rotWithShape="1">
          <a:blip r:embed="rId3">
            <a:alphaModFix/>
          </a:blip>
          <a:srcRect b="0" l="0" r="0" t="0"/>
          <a:stretch/>
        </p:blipFill>
        <p:spPr>
          <a:xfrm>
            <a:off x="1219200" y="1447800"/>
            <a:ext cx="6553200" cy="5149273"/>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78"/>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t/>
            </a:r>
            <a:endParaRPr/>
          </a:p>
        </p:txBody>
      </p:sp>
      <p:pic>
        <p:nvPicPr>
          <p:cNvPr id="494" name="Google Shape;494;p78"/>
          <p:cNvPicPr preferRelativeResize="0"/>
          <p:nvPr>
            <p:ph idx="1" type="body"/>
          </p:nvPr>
        </p:nvPicPr>
        <p:blipFill rotWithShape="1">
          <a:blip r:embed="rId3">
            <a:alphaModFix/>
          </a:blip>
          <a:srcRect b="0" l="0" r="0" t="0"/>
          <a:stretch/>
        </p:blipFill>
        <p:spPr>
          <a:xfrm>
            <a:off x="457200" y="1219200"/>
            <a:ext cx="8229600" cy="5016103"/>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79"/>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t/>
            </a:r>
            <a:endParaRPr/>
          </a:p>
        </p:txBody>
      </p:sp>
      <p:pic>
        <p:nvPicPr>
          <p:cNvPr descr="C:\Users\user\Desktop\Capture121.PNG" id="500" name="Google Shape;500;p79"/>
          <p:cNvPicPr preferRelativeResize="0"/>
          <p:nvPr>
            <p:ph idx="1" type="body"/>
          </p:nvPr>
        </p:nvPicPr>
        <p:blipFill rotWithShape="1">
          <a:blip r:embed="rId3">
            <a:alphaModFix/>
          </a:blip>
          <a:srcRect b="0" l="0" r="0" t="0"/>
          <a:stretch/>
        </p:blipFill>
        <p:spPr>
          <a:xfrm>
            <a:off x="457200" y="1066800"/>
            <a:ext cx="8229600" cy="5160881"/>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80"/>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t/>
            </a:r>
            <a:endParaRPr/>
          </a:p>
        </p:txBody>
      </p:sp>
      <p:sp>
        <p:nvSpPr>
          <p:cNvPr id="506" name="Google Shape;506;p80"/>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just">
              <a:spcBef>
                <a:spcPts val="0"/>
              </a:spcBef>
              <a:spcAft>
                <a:spcPts val="0"/>
              </a:spcAft>
              <a:buSzPts val="2720"/>
              <a:buChar char="•"/>
            </a:pPr>
            <a:r>
              <a:rPr lang="en-US" sz="3200">
                <a:latin typeface="Bookman Old Style"/>
                <a:ea typeface="Bookman Old Style"/>
                <a:cs typeface="Bookman Old Style"/>
                <a:sym typeface="Bookman Old Style"/>
              </a:rPr>
              <a:t>Convert Profile name into profile numeric id:</a:t>
            </a:r>
            <a:endParaRPr/>
          </a:p>
          <a:p>
            <a:pPr indent="-182880" lvl="0" marL="182880" rtl="0" algn="just">
              <a:spcBef>
                <a:spcPts val="640"/>
              </a:spcBef>
              <a:spcAft>
                <a:spcPts val="0"/>
              </a:spcAft>
              <a:buSzPts val="2720"/>
              <a:buNone/>
            </a:pPr>
            <a:r>
              <a:t/>
            </a:r>
            <a:endParaRPr sz="3200">
              <a:latin typeface="Bookman Old Style"/>
              <a:ea typeface="Bookman Old Style"/>
              <a:cs typeface="Bookman Old Style"/>
              <a:sym typeface="Bookman Old Style"/>
            </a:endParaRPr>
          </a:p>
          <a:p>
            <a:pPr indent="-182880" lvl="0" marL="182880" rtl="0" algn="just">
              <a:spcBef>
                <a:spcPts val="640"/>
              </a:spcBef>
              <a:spcAft>
                <a:spcPts val="0"/>
              </a:spcAft>
              <a:buSzPts val="2720"/>
              <a:buNone/>
            </a:pPr>
            <a:r>
              <a:rPr lang="en-US" sz="3200">
                <a:latin typeface="Bookman Old Style"/>
                <a:ea typeface="Bookman Old Style"/>
                <a:cs typeface="Bookman Old Style"/>
                <a:sym typeface="Bookman Old Style"/>
              </a:rPr>
              <a:t> (ie: https://inteltechniques.com)</a:t>
            </a:r>
            <a:endParaRPr/>
          </a:p>
          <a:p>
            <a:pPr indent="-182880" lvl="0" marL="182880" rtl="0" algn="just">
              <a:spcBef>
                <a:spcPts val="640"/>
              </a:spcBef>
              <a:spcAft>
                <a:spcPts val="0"/>
              </a:spcAft>
              <a:buSzPts val="2720"/>
              <a:buNone/>
            </a:pPr>
            <a:r>
              <a:t/>
            </a:r>
            <a:endParaRPr sz="3200">
              <a:latin typeface="Bookman Old Style"/>
              <a:ea typeface="Bookman Old Style"/>
              <a:cs typeface="Bookman Old Style"/>
              <a:sym typeface="Bookman Old Style"/>
            </a:endParaRPr>
          </a:p>
          <a:p>
            <a:pPr indent="-182880" lvl="0" marL="182880" rtl="0" algn="just">
              <a:spcBef>
                <a:spcPts val="640"/>
              </a:spcBef>
              <a:spcAft>
                <a:spcPts val="0"/>
              </a:spcAft>
              <a:buSzPts val="2720"/>
              <a:buNone/>
            </a:pPr>
            <a:r>
              <a:rPr b="1" lang="en-US" sz="3200">
                <a:solidFill>
                  <a:srgbClr val="7030A0"/>
                </a:solidFill>
                <a:latin typeface="Bookman Old Style"/>
                <a:ea typeface="Bookman Old Style"/>
                <a:cs typeface="Bookman Old Style"/>
                <a:sym typeface="Bookman Old Style"/>
              </a:rPr>
              <a:t>tareqbin.jiad.31</a:t>
            </a:r>
            <a:r>
              <a:rPr lang="en-US" sz="3200">
                <a:latin typeface="Bookman Old Style"/>
                <a:ea typeface="Bookman Old Style"/>
                <a:cs typeface="Bookman Old Style"/>
                <a:sym typeface="Bookman Old Style"/>
              </a:rPr>
              <a:t>= </a:t>
            </a:r>
            <a:r>
              <a:rPr lang="en-US" sz="3200">
                <a:solidFill>
                  <a:srgbClr val="FF0000"/>
                </a:solidFill>
                <a:latin typeface="Bookman Old Style"/>
                <a:ea typeface="Bookman Old Style"/>
                <a:cs typeface="Bookman Old Style"/>
                <a:sym typeface="Bookman Old Style"/>
              </a:rPr>
              <a:t>100009408569038 </a:t>
            </a:r>
            <a:endParaRPr sz="3200">
              <a:solidFill>
                <a:srgbClr val="FF0000"/>
              </a:solidFill>
              <a:latin typeface="Bookman Old Style"/>
              <a:ea typeface="Bookman Old Style"/>
              <a:cs typeface="Bookman Old Style"/>
              <a:sym typeface="Bookman Old Style"/>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81"/>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t/>
            </a:r>
            <a:endParaRPr/>
          </a:p>
        </p:txBody>
      </p:sp>
      <p:pic>
        <p:nvPicPr>
          <p:cNvPr id="512" name="Google Shape;512;p81"/>
          <p:cNvPicPr preferRelativeResize="0"/>
          <p:nvPr>
            <p:ph idx="1" type="body"/>
          </p:nvPr>
        </p:nvPicPr>
        <p:blipFill rotWithShape="1">
          <a:blip r:embed="rId3">
            <a:alphaModFix/>
          </a:blip>
          <a:srcRect b="0" l="0" r="0" t="0"/>
          <a:stretch/>
        </p:blipFill>
        <p:spPr>
          <a:xfrm>
            <a:off x="457200" y="1143000"/>
            <a:ext cx="8229600" cy="501098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9"/>
          <p:cNvSpPr txBox="1"/>
          <p:nvPr>
            <p:ph type="title"/>
          </p:nvPr>
        </p:nvSpPr>
        <p:spPr>
          <a:xfrm>
            <a:off x="573200" y="895875"/>
            <a:ext cx="8229600" cy="9906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সাইবার ক্রাইমের উদ্দেশ্য</a:t>
            </a:r>
            <a:endParaRPr/>
          </a:p>
          <a:p>
            <a:pPr indent="0" lvl="0" marL="0" rtl="0" algn="ctr">
              <a:spcBef>
                <a:spcPts val="0"/>
              </a:spcBef>
              <a:spcAft>
                <a:spcPts val="0"/>
              </a:spcAft>
              <a:buNone/>
            </a:pPr>
            <a:r>
              <a:t/>
            </a:r>
            <a:endParaRPr/>
          </a:p>
          <a:p>
            <a:pPr indent="0" lvl="0" marL="0" rtl="0" algn="ctr">
              <a:spcBef>
                <a:spcPts val="0"/>
              </a:spcBef>
              <a:spcAft>
                <a:spcPts val="0"/>
              </a:spcAft>
              <a:buClr>
                <a:schemeClr val="dk2"/>
              </a:buClr>
              <a:buSzPct val="100000"/>
              <a:buFont typeface="Arial"/>
              <a:buNone/>
            </a:pPr>
            <a:r>
              <a:t/>
            </a:r>
            <a:endParaRPr/>
          </a:p>
        </p:txBody>
      </p:sp>
      <p:sp>
        <p:nvSpPr>
          <p:cNvPr id="132" name="Google Shape;132;p19"/>
          <p:cNvSpPr txBox="1"/>
          <p:nvPr>
            <p:ph idx="1" type="body"/>
          </p:nvPr>
        </p:nvSpPr>
        <p:spPr>
          <a:xfrm>
            <a:off x="457200" y="1600200"/>
            <a:ext cx="8229600" cy="4343400"/>
          </a:xfrm>
          <a:prstGeom prst="rect">
            <a:avLst/>
          </a:prstGeom>
          <a:noFill/>
          <a:ln>
            <a:noFill/>
          </a:ln>
        </p:spPr>
        <p:txBody>
          <a:bodyPr anchorCtr="0" anchor="t" bIns="45700" lIns="91425" spcFirstLastPara="1" rIns="91425" wrap="square" tIns="45700">
            <a:normAutofit lnSpcReduction="10000"/>
          </a:bodyPr>
          <a:lstStyle/>
          <a:p>
            <a:pPr indent="-182880" lvl="0" marL="182880" rtl="0" algn="l">
              <a:spcBef>
                <a:spcPts val="640"/>
              </a:spcBef>
              <a:spcAft>
                <a:spcPts val="0"/>
              </a:spcAft>
              <a:buSzPts val="2720"/>
              <a:buFont typeface="Noto Sans Symbols"/>
              <a:buChar char="⮚"/>
            </a:pPr>
            <a:r>
              <a:rPr lang="en-US" sz="3200"/>
              <a:t>নিজেকে জাহির করা</a:t>
            </a:r>
            <a:endParaRPr sz="3200"/>
          </a:p>
          <a:p>
            <a:pPr indent="-182880" lvl="0" marL="182880" rtl="0" algn="l">
              <a:spcBef>
                <a:spcPts val="640"/>
              </a:spcBef>
              <a:spcAft>
                <a:spcPts val="0"/>
              </a:spcAft>
              <a:buSzPts val="2720"/>
              <a:buFont typeface="Noto Sans Symbols"/>
              <a:buChar char="⮚"/>
            </a:pPr>
            <a:r>
              <a:rPr lang="en-US" sz="3200"/>
              <a:t>কারো বিরুদ্ধে প্রতিশোধ </a:t>
            </a:r>
            <a:endParaRPr sz="3200"/>
          </a:p>
          <a:p>
            <a:pPr indent="-182880" lvl="0" marL="182880" rtl="0" algn="l">
              <a:spcBef>
                <a:spcPts val="640"/>
              </a:spcBef>
              <a:spcAft>
                <a:spcPts val="0"/>
              </a:spcAft>
              <a:buSzPts val="2720"/>
              <a:buFont typeface="Noto Sans Symbols"/>
              <a:buChar char="⮚"/>
            </a:pPr>
            <a:r>
              <a:rPr lang="en-US" sz="3200"/>
              <a:t>দুষ্টু লোকের সহজাত প্রবৃত্তি চরিতার্থ করা</a:t>
            </a:r>
            <a:endParaRPr sz="3200"/>
          </a:p>
          <a:p>
            <a:pPr indent="-182880" lvl="0" marL="182880" rtl="0" algn="l">
              <a:spcBef>
                <a:spcPts val="640"/>
              </a:spcBef>
              <a:spcAft>
                <a:spcPts val="0"/>
              </a:spcAft>
              <a:buSzPts val="2720"/>
              <a:buFont typeface="Noto Sans Symbols"/>
              <a:buChar char="⮚"/>
            </a:pPr>
            <a:r>
              <a:rPr lang="en-US" sz="3200"/>
              <a:t>কারো সাথে ফান করা</a:t>
            </a:r>
            <a:endParaRPr sz="3200"/>
          </a:p>
          <a:p>
            <a:pPr indent="-182880" lvl="0" marL="182880" rtl="0" algn="l">
              <a:spcBef>
                <a:spcPts val="640"/>
              </a:spcBef>
              <a:spcAft>
                <a:spcPts val="0"/>
              </a:spcAft>
              <a:buSzPts val="2720"/>
              <a:buFont typeface="Noto Sans Symbols"/>
              <a:buChar char="⮚"/>
            </a:pPr>
            <a:r>
              <a:rPr lang="en-US" sz="3200"/>
              <a:t>অর্থ উপার্জন </a:t>
            </a:r>
            <a:endParaRPr sz="3200"/>
          </a:p>
          <a:p>
            <a:pPr indent="-182880" lvl="0" marL="182880" rtl="0" algn="l">
              <a:spcBef>
                <a:spcPts val="640"/>
              </a:spcBef>
              <a:spcAft>
                <a:spcPts val="0"/>
              </a:spcAft>
              <a:buSzPts val="2720"/>
              <a:buFont typeface="Noto Sans Symbols"/>
              <a:buChar char="⮚"/>
            </a:pPr>
            <a:r>
              <a:rPr lang="en-US" sz="3200"/>
              <a:t>রাজনৈতিক প্রচারনা </a:t>
            </a:r>
            <a:endParaRPr sz="3200"/>
          </a:p>
          <a:p>
            <a:pPr indent="-182880" lvl="0" marL="182880" rtl="0" algn="l">
              <a:spcBef>
                <a:spcPts val="640"/>
              </a:spcBef>
              <a:spcAft>
                <a:spcPts val="0"/>
              </a:spcAft>
              <a:buSzPts val="2720"/>
              <a:buFont typeface="Noto Sans Symbols"/>
              <a:buChar char="⮚"/>
            </a:pPr>
            <a:r>
              <a:rPr lang="en-US" sz="3200"/>
              <a:t>সাইবার যুদ্ধ</a:t>
            </a:r>
            <a:endParaRPr sz="3200"/>
          </a:p>
          <a:p>
            <a:pPr indent="0" lvl="0" marL="182880" rtl="0" algn="l">
              <a:spcBef>
                <a:spcPts val="640"/>
              </a:spcBef>
              <a:spcAft>
                <a:spcPts val="0"/>
              </a:spcAft>
              <a:buNone/>
            </a:pPr>
            <a:r>
              <a:rPr lang="en-US" sz="3200">
                <a:latin typeface="Arial"/>
                <a:ea typeface="Arial"/>
                <a:cs typeface="Arial"/>
                <a:sym typeface="Arial"/>
              </a:rPr>
              <a:t> </a:t>
            </a:r>
            <a:endParaRPr sz="3200">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82"/>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t/>
            </a:r>
            <a:endParaRPr/>
          </a:p>
        </p:txBody>
      </p:sp>
      <p:pic>
        <p:nvPicPr>
          <p:cNvPr id="518" name="Google Shape;518;p82"/>
          <p:cNvPicPr preferRelativeResize="0"/>
          <p:nvPr>
            <p:ph idx="1" type="body"/>
          </p:nvPr>
        </p:nvPicPr>
        <p:blipFill rotWithShape="1">
          <a:blip r:embed="rId3">
            <a:alphaModFix/>
          </a:blip>
          <a:srcRect b="0" l="0" r="0" t="0"/>
          <a:stretch/>
        </p:blipFill>
        <p:spPr>
          <a:xfrm>
            <a:off x="457200" y="838200"/>
            <a:ext cx="8229600" cy="55626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83"/>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t/>
            </a:r>
            <a:endParaRPr/>
          </a:p>
        </p:txBody>
      </p:sp>
      <p:sp>
        <p:nvSpPr>
          <p:cNvPr id="524" name="Google Shape;524;p83"/>
          <p:cNvSpPr txBox="1"/>
          <p:nvPr>
            <p:ph idx="1" type="body"/>
          </p:nvPr>
        </p:nvSpPr>
        <p:spPr>
          <a:xfrm>
            <a:off x="381000" y="1752600"/>
            <a:ext cx="8229600" cy="2743200"/>
          </a:xfrm>
          <a:prstGeom prst="rect">
            <a:avLst/>
          </a:prstGeom>
          <a:noFill/>
          <a:ln>
            <a:noFill/>
          </a:ln>
        </p:spPr>
        <p:txBody>
          <a:bodyPr anchorCtr="0" anchor="t" bIns="45700" lIns="91425" spcFirstLastPara="1" rIns="91425" wrap="square" tIns="45700">
            <a:normAutofit/>
          </a:bodyPr>
          <a:lstStyle/>
          <a:p>
            <a:pPr indent="-215900" lvl="0" marL="182880" rtl="0" algn="just">
              <a:spcBef>
                <a:spcPts val="0"/>
              </a:spcBef>
              <a:spcAft>
                <a:spcPts val="0"/>
              </a:spcAft>
              <a:buSzPts val="3400"/>
              <a:buFont typeface="Noto Sans Symbols"/>
              <a:buChar char="✔"/>
            </a:pPr>
            <a:r>
              <a:rPr lang="en-US" sz="4000">
                <a:solidFill>
                  <a:srgbClr val="7030A0"/>
                </a:solidFill>
                <a:latin typeface="Bookman Old Style"/>
                <a:ea typeface="Bookman Old Style"/>
                <a:cs typeface="Bookman Old Style"/>
                <a:sym typeface="Bookman Old Style"/>
              </a:rPr>
              <a:t>Send the seized evidence to Forensic Lab mentioning the specific requirements.</a:t>
            </a:r>
            <a:endParaRPr sz="4000">
              <a:solidFill>
                <a:srgbClr val="7030A0"/>
              </a:solidFill>
              <a:latin typeface="Bookman Old Style"/>
              <a:ea typeface="Bookman Old Style"/>
              <a:cs typeface="Bookman Old Style"/>
              <a:sym typeface="Bookman Old Style"/>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84"/>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Bookman Old Style"/>
              <a:buNone/>
            </a:pPr>
            <a:r>
              <a:rPr b="1" lang="en-US">
                <a:latin typeface="Bookman Old Style"/>
                <a:ea typeface="Bookman Old Style"/>
                <a:cs typeface="Bookman Old Style"/>
                <a:sym typeface="Bookman Old Style"/>
              </a:rPr>
              <a:t>Media of commission</a:t>
            </a:r>
            <a:endParaRPr b="1">
              <a:latin typeface="Bookman Old Style"/>
              <a:ea typeface="Bookman Old Style"/>
              <a:cs typeface="Bookman Old Style"/>
              <a:sym typeface="Bookman Old Style"/>
            </a:endParaRPr>
          </a:p>
        </p:txBody>
      </p:sp>
      <p:sp>
        <p:nvSpPr>
          <p:cNvPr id="530" name="Google Shape;530;p84"/>
          <p:cNvSpPr txBox="1"/>
          <p:nvPr>
            <p:ph idx="1" type="body"/>
          </p:nvPr>
        </p:nvSpPr>
        <p:spPr>
          <a:xfrm>
            <a:off x="1905000" y="2514599"/>
            <a:ext cx="4724400" cy="2362201"/>
          </a:xfrm>
          <a:prstGeom prst="rect">
            <a:avLst/>
          </a:prstGeom>
          <a:noFill/>
          <a:ln>
            <a:noFill/>
          </a:ln>
        </p:spPr>
        <p:txBody>
          <a:bodyPr anchorCtr="0" anchor="t" bIns="45700" lIns="91425" spcFirstLastPara="1" rIns="91425" wrap="square" tIns="45700">
            <a:noAutofit/>
          </a:bodyPr>
          <a:lstStyle/>
          <a:p>
            <a:pPr indent="-259080" lvl="0" marL="182880" rtl="0" algn="l">
              <a:spcBef>
                <a:spcPts val="0"/>
              </a:spcBef>
              <a:spcAft>
                <a:spcPts val="0"/>
              </a:spcAft>
              <a:buSzPts val="4080"/>
              <a:buChar char="•"/>
            </a:pPr>
            <a:r>
              <a:rPr b="1" lang="en-US" sz="4800">
                <a:latin typeface="Bookman Old Style"/>
                <a:ea typeface="Bookman Old Style"/>
                <a:cs typeface="Bookman Old Style"/>
                <a:sym typeface="Bookman Old Style"/>
              </a:rPr>
              <a:t>SMN</a:t>
            </a:r>
            <a:endParaRPr/>
          </a:p>
          <a:p>
            <a:pPr indent="-259080" lvl="0" marL="182880" rtl="0" algn="l">
              <a:spcBef>
                <a:spcPts val="960"/>
              </a:spcBef>
              <a:spcAft>
                <a:spcPts val="0"/>
              </a:spcAft>
              <a:buSzPts val="4080"/>
              <a:buChar char="•"/>
            </a:pPr>
            <a:r>
              <a:rPr b="1" lang="en-US" sz="4800">
                <a:latin typeface="Bookman Old Style"/>
                <a:ea typeface="Bookman Old Style"/>
                <a:cs typeface="Bookman Old Style"/>
                <a:sym typeface="Bookman Old Style"/>
              </a:rPr>
              <a:t>Email</a:t>
            </a:r>
            <a:endParaRPr/>
          </a:p>
          <a:p>
            <a:pPr indent="-259080" lvl="0" marL="182880" rtl="0" algn="l">
              <a:spcBef>
                <a:spcPts val="960"/>
              </a:spcBef>
              <a:spcAft>
                <a:spcPts val="0"/>
              </a:spcAft>
              <a:buSzPts val="4080"/>
              <a:buChar char="•"/>
            </a:pPr>
            <a:r>
              <a:rPr b="1" lang="en-US" sz="4800">
                <a:latin typeface="Bookman Old Style"/>
                <a:ea typeface="Bookman Old Style"/>
                <a:cs typeface="Bookman Old Style"/>
                <a:sym typeface="Bookman Old Style"/>
              </a:rPr>
              <a:t>Apps</a:t>
            </a:r>
            <a:endParaRPr b="1" sz="4800">
              <a:latin typeface="Bookman Old Style"/>
              <a:ea typeface="Bookman Old Style"/>
              <a:cs typeface="Bookman Old Style"/>
              <a:sym typeface="Bookman Old Style"/>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85"/>
          <p:cNvSpPr txBox="1"/>
          <p:nvPr>
            <p:ph type="title"/>
          </p:nvPr>
        </p:nvSpPr>
        <p:spPr>
          <a:xfrm>
            <a:off x="457200" y="2286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Bookman Old Style"/>
              <a:buNone/>
            </a:pPr>
            <a:r>
              <a:rPr b="1" lang="en-US">
                <a:latin typeface="Bookman Old Style"/>
                <a:ea typeface="Bookman Old Style"/>
                <a:cs typeface="Bookman Old Style"/>
                <a:sym typeface="Bookman Old Style"/>
              </a:rPr>
              <a:t>Investigation</a:t>
            </a:r>
            <a:endParaRPr b="1">
              <a:latin typeface="Bookman Old Style"/>
              <a:ea typeface="Bookman Old Style"/>
              <a:cs typeface="Bookman Old Style"/>
              <a:sym typeface="Bookman Old Style"/>
            </a:endParaRPr>
          </a:p>
        </p:txBody>
      </p:sp>
      <p:sp>
        <p:nvSpPr>
          <p:cNvPr id="536" name="Google Shape;536;p85"/>
          <p:cNvSpPr txBox="1"/>
          <p:nvPr>
            <p:ph idx="1" type="body"/>
          </p:nvPr>
        </p:nvSpPr>
        <p:spPr>
          <a:xfrm>
            <a:off x="457200" y="1219200"/>
            <a:ext cx="8229600" cy="4906963"/>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720"/>
              <a:buNone/>
            </a:pPr>
            <a:r>
              <a:rPr b="1" lang="en-US" sz="3200" u="sng">
                <a:solidFill>
                  <a:srgbClr val="7030A0"/>
                </a:solidFill>
                <a:latin typeface="Bookman Old Style"/>
                <a:ea typeface="Bookman Old Style"/>
                <a:cs typeface="Bookman Old Style"/>
                <a:sym typeface="Bookman Old Style"/>
              </a:rPr>
              <a:t>Social Media; Suspects profile:</a:t>
            </a:r>
            <a:endParaRPr/>
          </a:p>
          <a:p>
            <a:pPr indent="-182880" lvl="0" marL="182880" rtl="0" algn="l">
              <a:spcBef>
                <a:spcPts val="640"/>
              </a:spcBef>
              <a:spcAft>
                <a:spcPts val="0"/>
              </a:spcAft>
              <a:buSzPts val="2720"/>
              <a:buFont typeface="Noto Sans Symbols"/>
              <a:buChar char="⮚"/>
            </a:pPr>
            <a:r>
              <a:rPr b="1" lang="en-US" sz="3200">
                <a:latin typeface="Bookman Old Style"/>
                <a:ea typeface="Bookman Old Style"/>
                <a:cs typeface="Bookman Old Style"/>
                <a:sym typeface="Bookman Old Style"/>
              </a:rPr>
              <a:t>Personal Info</a:t>
            </a:r>
            <a:endParaRPr/>
          </a:p>
          <a:p>
            <a:pPr indent="-182880" lvl="0" marL="182880" rtl="0" algn="l">
              <a:spcBef>
                <a:spcPts val="640"/>
              </a:spcBef>
              <a:spcAft>
                <a:spcPts val="0"/>
              </a:spcAft>
              <a:buSzPts val="2720"/>
              <a:buFont typeface="Noto Sans Symbols"/>
              <a:buChar char="⮚"/>
            </a:pPr>
            <a:r>
              <a:rPr b="1" lang="en-US" sz="3200">
                <a:latin typeface="Bookman Old Style"/>
                <a:ea typeface="Bookman Old Style"/>
                <a:cs typeface="Bookman Old Style"/>
                <a:sym typeface="Bookman Old Style"/>
              </a:rPr>
              <a:t>Friends </a:t>
            </a:r>
            <a:endParaRPr/>
          </a:p>
          <a:p>
            <a:pPr indent="-182880" lvl="0" marL="182880" rtl="0" algn="l">
              <a:spcBef>
                <a:spcPts val="640"/>
              </a:spcBef>
              <a:spcAft>
                <a:spcPts val="0"/>
              </a:spcAft>
              <a:buSzPts val="2720"/>
              <a:buFont typeface="Noto Sans Symbols"/>
              <a:buChar char="⮚"/>
            </a:pPr>
            <a:r>
              <a:rPr b="1" lang="en-US" sz="3200">
                <a:latin typeface="Bookman Old Style"/>
                <a:ea typeface="Bookman Old Style"/>
                <a:cs typeface="Bookman Old Style"/>
                <a:sym typeface="Bookman Old Style"/>
              </a:rPr>
              <a:t>Family</a:t>
            </a:r>
            <a:endParaRPr/>
          </a:p>
          <a:p>
            <a:pPr indent="-182880" lvl="0" marL="182880" rtl="0" algn="l">
              <a:spcBef>
                <a:spcPts val="640"/>
              </a:spcBef>
              <a:spcAft>
                <a:spcPts val="0"/>
              </a:spcAft>
              <a:buSzPts val="2720"/>
              <a:buFont typeface="Noto Sans Symbols"/>
              <a:buChar char="⮚"/>
            </a:pPr>
            <a:r>
              <a:rPr b="1" lang="en-US" sz="3200">
                <a:latin typeface="Bookman Old Style"/>
                <a:ea typeface="Bookman Old Style"/>
                <a:cs typeface="Bookman Old Style"/>
                <a:sym typeface="Bookman Old Style"/>
              </a:rPr>
              <a:t>Reverse Engineering</a:t>
            </a:r>
            <a:endParaRPr sz="2400">
              <a:latin typeface="Bookman Old Style"/>
              <a:ea typeface="Bookman Old Style"/>
              <a:cs typeface="Bookman Old Style"/>
              <a:sym typeface="Bookman Old Style"/>
            </a:endParaRPr>
          </a:p>
          <a:p>
            <a:pPr indent="-182880" lvl="0" marL="182880" rtl="0" algn="l">
              <a:spcBef>
                <a:spcPts val="640"/>
              </a:spcBef>
              <a:spcAft>
                <a:spcPts val="0"/>
              </a:spcAft>
              <a:buSzPts val="2720"/>
              <a:buNone/>
            </a:pPr>
            <a:r>
              <a:rPr b="1" lang="en-US" sz="3200" u="sng">
                <a:solidFill>
                  <a:srgbClr val="7030A0"/>
                </a:solidFill>
                <a:latin typeface="Bookman Old Style"/>
                <a:ea typeface="Bookman Old Style"/>
                <a:cs typeface="Bookman Old Style"/>
                <a:sym typeface="Bookman Old Style"/>
              </a:rPr>
              <a:t>Email Service:</a:t>
            </a:r>
            <a:endParaRPr/>
          </a:p>
          <a:p>
            <a:pPr indent="-182880" lvl="0" marL="182880" rtl="0" algn="l">
              <a:spcBef>
                <a:spcPts val="640"/>
              </a:spcBef>
              <a:spcAft>
                <a:spcPts val="0"/>
              </a:spcAft>
              <a:buSzPts val="2720"/>
              <a:buFont typeface="Noto Sans Symbols"/>
              <a:buChar char="⮚"/>
            </a:pPr>
            <a:r>
              <a:rPr b="1" lang="en-US" sz="3200">
                <a:latin typeface="Bookman Old Style"/>
                <a:ea typeface="Bookman Old Style"/>
                <a:cs typeface="Bookman Old Style"/>
                <a:sym typeface="Bookman Old Style"/>
              </a:rPr>
              <a:t>Backtrack Originated Header</a:t>
            </a:r>
            <a:endParaRPr/>
          </a:p>
          <a:p>
            <a:pPr indent="-53339" lvl="0" marL="182880" rtl="0" algn="l">
              <a:spcBef>
                <a:spcPts val="480"/>
              </a:spcBef>
              <a:spcAft>
                <a:spcPts val="0"/>
              </a:spcAft>
              <a:buSzPts val="2040"/>
              <a:buFont typeface="Noto Sans Symbols"/>
              <a:buNone/>
            </a:pPr>
            <a:r>
              <a:t/>
            </a:r>
            <a:endParaRPr u="sng">
              <a:latin typeface="Bookman Old Style"/>
              <a:ea typeface="Bookman Old Style"/>
              <a:cs typeface="Bookman Old Style"/>
              <a:sym typeface="Bookman Old Style"/>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86"/>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Bookman Old Style"/>
              <a:buNone/>
            </a:pPr>
            <a:r>
              <a:rPr b="1" lang="en-US">
                <a:latin typeface="Bookman Old Style"/>
                <a:ea typeface="Bookman Old Style"/>
                <a:cs typeface="Bookman Old Style"/>
                <a:sym typeface="Bookman Old Style"/>
              </a:rPr>
              <a:t>Correspondence</a:t>
            </a:r>
            <a:endParaRPr b="1">
              <a:latin typeface="Bookman Old Style"/>
              <a:ea typeface="Bookman Old Style"/>
              <a:cs typeface="Bookman Old Style"/>
              <a:sym typeface="Bookman Old Style"/>
            </a:endParaRPr>
          </a:p>
        </p:txBody>
      </p:sp>
      <p:sp>
        <p:nvSpPr>
          <p:cNvPr id="542" name="Google Shape;542;p86"/>
          <p:cNvSpPr txBox="1"/>
          <p:nvPr>
            <p:ph idx="1" type="body"/>
          </p:nvPr>
        </p:nvSpPr>
        <p:spPr>
          <a:xfrm>
            <a:off x="457200" y="1219200"/>
            <a:ext cx="8229600" cy="4906963"/>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380"/>
              <a:buChar char="•"/>
            </a:pPr>
            <a:r>
              <a:rPr lang="en-US" sz="2800" u="sng">
                <a:solidFill>
                  <a:schemeClr val="hlink"/>
                </a:solidFill>
                <a:hlinkClick r:id="rId3"/>
              </a:rPr>
              <a:t>www.facebook.com/records</a:t>
            </a:r>
            <a:endParaRPr sz="2800"/>
          </a:p>
          <a:p>
            <a:pPr indent="-53339" lvl="0" marL="182880" rtl="0" algn="l">
              <a:spcBef>
                <a:spcPts val="480"/>
              </a:spcBef>
              <a:spcAft>
                <a:spcPts val="0"/>
              </a:spcAft>
              <a:buSzPts val="2040"/>
              <a:buNone/>
            </a:pPr>
            <a:r>
              <a:t/>
            </a:r>
            <a:endParaRPr/>
          </a:p>
          <a:p>
            <a:pPr indent="-53339" lvl="0" marL="182880" rtl="0" algn="l">
              <a:spcBef>
                <a:spcPts val="480"/>
              </a:spcBef>
              <a:spcAft>
                <a:spcPts val="0"/>
              </a:spcAft>
              <a:buSzPts val="2040"/>
              <a:buNone/>
            </a:pPr>
            <a:r>
              <a:t/>
            </a:r>
            <a:endParaRPr/>
          </a:p>
          <a:p>
            <a:pPr indent="-53339" lvl="0" marL="182880" rtl="0" algn="l">
              <a:spcBef>
                <a:spcPts val="480"/>
              </a:spcBef>
              <a:spcAft>
                <a:spcPts val="0"/>
              </a:spcAft>
              <a:buSzPts val="2040"/>
              <a:buNone/>
            </a:pPr>
            <a:r>
              <a:t/>
            </a:r>
            <a:endParaRPr/>
          </a:p>
        </p:txBody>
      </p:sp>
      <p:pic>
        <p:nvPicPr>
          <p:cNvPr descr="C:\Users\user\Desktop\Capture321.PNG" id="543" name="Google Shape;543;p86"/>
          <p:cNvPicPr preferRelativeResize="0"/>
          <p:nvPr/>
        </p:nvPicPr>
        <p:blipFill rotWithShape="1">
          <a:blip r:embed="rId4">
            <a:alphaModFix/>
          </a:blip>
          <a:srcRect b="0" l="0" r="0" t="0"/>
          <a:stretch/>
        </p:blipFill>
        <p:spPr>
          <a:xfrm>
            <a:off x="990600" y="1808560"/>
            <a:ext cx="7315200" cy="504944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87"/>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t/>
            </a:r>
            <a:endParaRPr/>
          </a:p>
        </p:txBody>
      </p:sp>
      <p:pic>
        <p:nvPicPr>
          <p:cNvPr id="549" name="Google Shape;549;p87"/>
          <p:cNvPicPr preferRelativeResize="0"/>
          <p:nvPr>
            <p:ph idx="1" type="body"/>
          </p:nvPr>
        </p:nvPicPr>
        <p:blipFill rotWithShape="1">
          <a:blip r:embed="rId3">
            <a:alphaModFix/>
          </a:blip>
          <a:srcRect b="0" l="0" r="0" t="0"/>
          <a:stretch/>
        </p:blipFill>
        <p:spPr>
          <a:xfrm>
            <a:off x="1828800" y="381000"/>
            <a:ext cx="5867400" cy="64770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88"/>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t/>
            </a:r>
            <a:endParaRPr/>
          </a:p>
        </p:txBody>
      </p:sp>
      <p:sp>
        <p:nvSpPr>
          <p:cNvPr id="555" name="Google Shape;555;p88"/>
          <p:cNvSpPr txBox="1"/>
          <p:nvPr>
            <p:ph idx="1" type="body"/>
          </p:nvPr>
        </p:nvSpPr>
        <p:spPr>
          <a:xfrm>
            <a:off x="457200" y="1600200"/>
            <a:ext cx="8458200" cy="4525963"/>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u="sng">
                <a:latin typeface="Bookman Old Style"/>
                <a:ea typeface="Bookman Old Style"/>
                <a:cs typeface="Bookman Old Style"/>
                <a:sym typeface="Bookman Old Style"/>
              </a:rPr>
              <a:t>Write to Google</a:t>
            </a:r>
            <a:r>
              <a:rPr lang="en-US">
                <a:latin typeface="Bookman Old Style"/>
                <a:ea typeface="Bookman Old Style"/>
                <a:cs typeface="Bookman Old Style"/>
                <a:sym typeface="Bookman Old Style"/>
              </a:rPr>
              <a:t>: </a:t>
            </a:r>
            <a:endParaRPr/>
          </a:p>
          <a:p>
            <a:pPr indent="-182880" lvl="0" marL="182880" rtl="0" algn="l">
              <a:spcBef>
                <a:spcPts val="480"/>
              </a:spcBef>
              <a:spcAft>
                <a:spcPts val="0"/>
              </a:spcAft>
              <a:buSzPts val="2040"/>
              <a:buNone/>
            </a:pPr>
            <a:r>
              <a:rPr lang="en-US">
                <a:latin typeface="Bookman Old Style"/>
                <a:ea typeface="Bookman Old Style"/>
                <a:cs typeface="Bookman Old Style"/>
                <a:sym typeface="Bookman Old Style"/>
              </a:rPr>
              <a:t>		lis-apac@google.com</a:t>
            </a:r>
            <a:endParaRPr/>
          </a:p>
          <a:p>
            <a:pPr indent="-182880" lvl="0" marL="182880" rtl="0" algn="l">
              <a:spcBef>
                <a:spcPts val="480"/>
              </a:spcBef>
              <a:spcAft>
                <a:spcPts val="0"/>
              </a:spcAft>
              <a:buSzPts val="2040"/>
              <a:buNone/>
            </a:pPr>
            <a:r>
              <a:rPr lang="en-US">
                <a:latin typeface="Bookman Old Style"/>
                <a:ea typeface="Bookman Old Style"/>
                <a:cs typeface="Bookman Old Style"/>
                <a:sym typeface="Bookman Old Style"/>
              </a:rPr>
              <a:t>	 	lis-global@google.com</a:t>
            </a:r>
            <a:endParaRPr/>
          </a:p>
          <a:p>
            <a:pPr indent="-182880" lvl="0" marL="182880" rtl="0" algn="l">
              <a:spcBef>
                <a:spcPts val="480"/>
              </a:spcBef>
              <a:spcAft>
                <a:spcPts val="0"/>
              </a:spcAft>
              <a:buSzPts val="2040"/>
              <a:buNone/>
            </a:pPr>
            <a:r>
              <a:rPr lang="en-US">
                <a:latin typeface="Bookman Old Style"/>
                <a:ea typeface="Bookman Old Style"/>
                <a:cs typeface="Bookman Old Style"/>
                <a:sym typeface="Bookman Old Style"/>
              </a:rPr>
              <a:t>	 	USLawEnforcement@google.com </a:t>
            </a:r>
            <a:endParaRPr/>
          </a:p>
          <a:p>
            <a:pPr indent="-53339" lvl="0" marL="182880" rtl="0" algn="l">
              <a:spcBef>
                <a:spcPts val="480"/>
              </a:spcBef>
              <a:spcAft>
                <a:spcPts val="0"/>
              </a:spcAft>
              <a:buSzPts val="2040"/>
              <a:buNone/>
            </a:pPr>
            <a:r>
              <a:t/>
            </a:r>
            <a:endParaRPr>
              <a:latin typeface="Bookman Old Style"/>
              <a:ea typeface="Bookman Old Style"/>
              <a:cs typeface="Bookman Old Style"/>
              <a:sym typeface="Bookman Old Style"/>
            </a:endParaRPr>
          </a:p>
          <a:p>
            <a:pPr indent="-182880" lvl="0" marL="182880" rtl="0" algn="l">
              <a:spcBef>
                <a:spcPts val="480"/>
              </a:spcBef>
              <a:spcAft>
                <a:spcPts val="0"/>
              </a:spcAft>
              <a:buSzPts val="2040"/>
              <a:buChar char="•"/>
            </a:pPr>
            <a:r>
              <a:rPr lang="en-US" u="sng">
                <a:latin typeface="Bookman Old Style"/>
                <a:ea typeface="Bookman Old Style"/>
                <a:cs typeface="Bookman Old Style"/>
                <a:sym typeface="Bookman Old Style"/>
              </a:rPr>
              <a:t>Write to BTRC:</a:t>
            </a:r>
            <a:endParaRPr/>
          </a:p>
          <a:p>
            <a:pPr indent="-182880" lvl="0" marL="182880" rtl="0" algn="l">
              <a:spcBef>
                <a:spcPts val="480"/>
              </a:spcBef>
              <a:spcAft>
                <a:spcPts val="0"/>
              </a:spcAft>
              <a:buSzPts val="2040"/>
              <a:buNone/>
            </a:pPr>
            <a:r>
              <a:rPr lang="en-US">
                <a:latin typeface="Bookman Old Style"/>
                <a:ea typeface="Bookman Old Style"/>
                <a:cs typeface="Bookman Old Style"/>
                <a:sym typeface="Bookman Old Style"/>
              </a:rPr>
              <a:t>   chairman@btrc.gov.bd </a:t>
            </a:r>
            <a:endParaRPr/>
          </a:p>
          <a:p>
            <a:pPr indent="-182880" lvl="0" marL="182880" rtl="0" algn="l">
              <a:spcBef>
                <a:spcPts val="480"/>
              </a:spcBef>
              <a:spcAft>
                <a:spcPts val="0"/>
              </a:spcAft>
              <a:buSzPts val="2040"/>
              <a:buNone/>
            </a:pPr>
            <a:r>
              <a:rPr lang="en-US">
                <a:latin typeface="Bookman Old Style"/>
                <a:ea typeface="Bookman Old Style"/>
                <a:cs typeface="Bookman Old Style"/>
                <a:sym typeface="Bookman Old Style"/>
              </a:rPr>
              <a:t>   vice-chairman@btrc.gov.bd Cc:dgss@btrc.gov.bd, dirss@btrc.gov.bd touseef@btrc.gov.bd</a:t>
            </a:r>
            <a:endParaRPr/>
          </a:p>
          <a:p>
            <a:pPr indent="-53339" lvl="0" marL="182880" rtl="0" algn="l">
              <a:spcBef>
                <a:spcPts val="480"/>
              </a:spcBef>
              <a:spcAft>
                <a:spcPts val="0"/>
              </a:spcAft>
              <a:buSzPts val="2040"/>
              <a:buNone/>
            </a:pPr>
            <a:r>
              <a:t/>
            </a:r>
            <a:endParaRPr>
              <a:latin typeface="Bookman Old Style"/>
              <a:ea typeface="Bookman Old Style"/>
              <a:cs typeface="Bookman Old Style"/>
              <a:sym typeface="Bookman Old Style"/>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89"/>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t/>
            </a:r>
            <a:endParaRPr/>
          </a:p>
        </p:txBody>
      </p:sp>
      <p:sp>
        <p:nvSpPr>
          <p:cNvPr id="561" name="Google Shape;561;p89"/>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ctr">
              <a:spcBef>
                <a:spcPts val="0"/>
              </a:spcBef>
              <a:spcAft>
                <a:spcPts val="0"/>
              </a:spcAft>
              <a:buSzPts val="3400"/>
              <a:buNone/>
            </a:pPr>
            <a:r>
              <a:t/>
            </a:r>
            <a:endParaRPr b="1" sz="4000">
              <a:latin typeface="Bookman Old Style"/>
              <a:ea typeface="Bookman Old Style"/>
              <a:cs typeface="Bookman Old Style"/>
              <a:sym typeface="Bookman Old Style"/>
            </a:endParaRPr>
          </a:p>
          <a:p>
            <a:pPr indent="-182880" lvl="0" marL="182880" rtl="0" algn="ctr">
              <a:spcBef>
                <a:spcPts val="800"/>
              </a:spcBef>
              <a:spcAft>
                <a:spcPts val="0"/>
              </a:spcAft>
              <a:buSzPts val="3400"/>
              <a:buNone/>
            </a:pPr>
            <a:r>
              <a:rPr b="1" lang="en-US" sz="4000">
                <a:latin typeface="Bookman Old Style"/>
                <a:ea typeface="Bookman Old Style"/>
                <a:cs typeface="Bookman Old Style"/>
                <a:sym typeface="Bookman Old Style"/>
              </a:rPr>
              <a:t>Case Study</a:t>
            </a:r>
            <a:endParaRPr b="1" sz="4000">
              <a:latin typeface="Bookman Old Style"/>
              <a:ea typeface="Bookman Old Style"/>
              <a:cs typeface="Bookman Old Style"/>
              <a:sym typeface="Bookman Old Style"/>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90"/>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t/>
            </a:r>
            <a:endParaRPr/>
          </a:p>
        </p:txBody>
      </p:sp>
      <p:sp>
        <p:nvSpPr>
          <p:cNvPr id="567" name="Google Shape;567;p90"/>
          <p:cNvSpPr txBox="1"/>
          <p:nvPr>
            <p:ph idx="1" type="body"/>
          </p:nvPr>
        </p:nvSpPr>
        <p:spPr>
          <a:xfrm>
            <a:off x="457200" y="228600"/>
            <a:ext cx="8229600" cy="6248400"/>
          </a:xfrm>
          <a:prstGeom prst="rect">
            <a:avLst/>
          </a:prstGeom>
          <a:noFill/>
          <a:ln>
            <a:noFill/>
          </a:ln>
        </p:spPr>
        <p:txBody>
          <a:bodyPr anchorCtr="0" anchor="t" bIns="45700" lIns="91425" spcFirstLastPara="1" rIns="91425" wrap="square" tIns="45700">
            <a:noAutofit/>
          </a:bodyPr>
          <a:lstStyle/>
          <a:p>
            <a:pPr indent="-182880" lvl="0" marL="182880" rtl="0" algn="l">
              <a:spcBef>
                <a:spcPts val="0"/>
              </a:spcBef>
              <a:spcAft>
                <a:spcPts val="0"/>
              </a:spcAft>
              <a:buSzPts val="1700"/>
              <a:buChar char="•"/>
            </a:pPr>
            <a:r>
              <a:rPr b="1" lang="en-US" sz="2000">
                <a:latin typeface="Bookman Old Style"/>
                <a:ea typeface="Bookman Old Style"/>
                <a:cs typeface="Bookman Old Style"/>
                <a:sym typeface="Bookman Old Style"/>
              </a:rPr>
              <a:t>One of our Government high officials  received a threaten message twice </a:t>
            </a:r>
            <a:br>
              <a:rPr b="1" lang="en-US" sz="2000">
                <a:latin typeface="Bookman Old Style"/>
                <a:ea typeface="Bookman Old Style"/>
                <a:cs typeface="Bookman Old Style"/>
                <a:sym typeface="Bookman Old Style"/>
              </a:rPr>
            </a:br>
            <a:r>
              <a:rPr b="1" lang="en-US" sz="2000">
                <a:latin typeface="Bookman Old Style"/>
                <a:ea typeface="Bookman Old Style"/>
                <a:cs typeface="Bookman Old Style"/>
                <a:sym typeface="Bookman Old Style"/>
              </a:rPr>
              <a:t>in his phone number 111111111 on 11:09 Bangladesh Time 24 September 2016 from (</a:t>
            </a:r>
            <a:r>
              <a:rPr b="1" lang="en-US" sz="2000" u="sng">
                <a:solidFill>
                  <a:schemeClr val="hlink"/>
                </a:solidFill>
                <a:latin typeface="Bookman Old Style"/>
                <a:ea typeface="Bookman Old Style"/>
                <a:cs typeface="Bookman Old Style"/>
                <a:sym typeface="Bookman Old Style"/>
                <a:hlinkClick r:id="rId3"/>
              </a:rPr>
              <a:t>+4915770591733</a:t>
            </a:r>
            <a:r>
              <a:rPr b="1" lang="en-US" sz="2000">
                <a:latin typeface="Bookman Old Style"/>
                <a:ea typeface="Bookman Old Style"/>
                <a:cs typeface="Bookman Old Style"/>
                <a:sym typeface="Bookman Old Style"/>
              </a:rPr>
              <a:t>).</a:t>
            </a:r>
            <a:endParaRPr/>
          </a:p>
          <a:p>
            <a:pPr indent="-182880" lvl="0" marL="182880" rtl="0" algn="l">
              <a:spcBef>
                <a:spcPts val="400"/>
              </a:spcBef>
              <a:spcAft>
                <a:spcPts val="0"/>
              </a:spcAft>
              <a:buSzPts val="1700"/>
              <a:buChar char="•"/>
            </a:pPr>
            <a:br>
              <a:rPr lang="en-US" sz="2000">
                <a:latin typeface="Bookman Old Style"/>
                <a:ea typeface="Bookman Old Style"/>
                <a:cs typeface="Bookman Old Style"/>
                <a:sym typeface="Bookman Old Style"/>
              </a:rPr>
            </a:br>
            <a:r>
              <a:rPr lang="en-US" sz="2000" u="sng">
                <a:latin typeface="Bookman Old Style"/>
                <a:ea typeface="Bookman Old Style"/>
                <a:cs typeface="Bookman Old Style"/>
                <a:sym typeface="Bookman Old Style"/>
              </a:rPr>
              <a:t>The sms content is like that: </a:t>
            </a:r>
            <a:br>
              <a:rPr lang="en-US" sz="2000">
                <a:latin typeface="Bookman Old Style"/>
                <a:ea typeface="Bookman Old Style"/>
                <a:cs typeface="Bookman Old Style"/>
                <a:sym typeface="Bookman Old Style"/>
              </a:rPr>
            </a:br>
            <a:br>
              <a:rPr lang="en-US" sz="2000">
                <a:latin typeface="Bookman Old Style"/>
                <a:ea typeface="Bookman Old Style"/>
                <a:cs typeface="Bookman Old Style"/>
                <a:sym typeface="Bookman Old Style"/>
              </a:rPr>
            </a:br>
            <a:r>
              <a:rPr lang="en-US" sz="2000">
                <a:latin typeface="Bookman Old Style"/>
                <a:ea typeface="Bookman Old Style"/>
                <a:cs typeface="Bookman Old Style"/>
                <a:sym typeface="Bookman Old Style"/>
              </a:rPr>
              <a:t>"along: your </a:t>
            </a:r>
            <a:br>
              <a:rPr lang="en-US" sz="2000">
                <a:latin typeface="Bookman Old Style"/>
                <a:ea typeface="Bookman Old Style"/>
                <a:cs typeface="Bookman Old Style"/>
                <a:sym typeface="Bookman Old Style"/>
              </a:rPr>
            </a:br>
            <a:r>
              <a:rPr lang="en-US" sz="2000">
                <a:latin typeface="Bookman Old Style"/>
                <a:ea typeface="Bookman Old Style"/>
                <a:cs typeface="Bookman Old Style"/>
                <a:sym typeface="Bookman Old Style"/>
              </a:rPr>
              <a:t>upon: Suicide attack mastermind Religion,faith grow isis syria he Outpost</a:t>
            </a:r>
            <a:br>
              <a:rPr lang="en-US" sz="2000">
                <a:latin typeface="Bookman Old Style"/>
                <a:ea typeface="Bookman Old Style"/>
                <a:cs typeface="Bookman Old Style"/>
                <a:sym typeface="Bookman Old Style"/>
              </a:rPr>
            </a:br>
            <a:r>
              <a:rPr lang="en-US" sz="2000">
                <a:latin typeface="Bookman Old Style"/>
                <a:ea typeface="Bookman Old Style"/>
                <a:cs typeface="Bookman Old Style"/>
                <a:sym typeface="Bookman Old Style"/>
              </a:rPr>
              <a:t>oze.io/mb7u8</a:t>
            </a:r>
            <a:br>
              <a:rPr lang="en-US" sz="2000">
                <a:latin typeface="Bookman Old Style"/>
                <a:ea typeface="Bookman Old Style"/>
                <a:cs typeface="Bookman Old Style"/>
                <a:sym typeface="Bookman Old Style"/>
              </a:rPr>
            </a:br>
            <a:r>
              <a:rPr lang="en-US" sz="2000">
                <a:latin typeface="Bookman Old Style"/>
                <a:ea typeface="Bookman Old Style"/>
                <a:cs typeface="Bookman Old Style"/>
                <a:sym typeface="Bookman Old Style"/>
              </a:rPr>
              <a:t>along: your </a:t>
            </a:r>
            <a:br>
              <a:rPr lang="en-US" sz="2000">
                <a:latin typeface="Bookman Old Style"/>
                <a:ea typeface="Bookman Old Style"/>
                <a:cs typeface="Bookman Old Style"/>
                <a:sym typeface="Bookman Old Style"/>
              </a:rPr>
            </a:br>
            <a:r>
              <a:rPr lang="en-US" sz="2000">
                <a:latin typeface="Bookman Old Style"/>
                <a:ea typeface="Bookman Old Style"/>
                <a:cs typeface="Bookman Old Style"/>
                <a:sym typeface="Bookman Old Style"/>
              </a:rPr>
              <a:t>upon: Suicide</a:t>
            </a:r>
            <a:br>
              <a:rPr lang="en-US" sz="2000">
                <a:latin typeface="Bookman Old Style"/>
                <a:ea typeface="Bookman Old Style"/>
                <a:cs typeface="Bookman Old Style"/>
                <a:sym typeface="Bookman Old Style"/>
              </a:rPr>
            </a:br>
            <a:r>
              <a:rPr lang="en-US" sz="2000">
                <a:latin typeface="Bookman Old Style"/>
                <a:ea typeface="Bookman Old Style"/>
                <a:cs typeface="Bookman Old Style"/>
                <a:sym typeface="Bookman Old Style"/>
              </a:rPr>
              <a:t>attack mastermind Religion,faith grow isis syria he Outpost </a:t>
            </a:r>
            <a:br>
              <a:rPr lang="en-US" sz="2000">
                <a:latin typeface="Bookman Old Style"/>
                <a:ea typeface="Bookman Old Style"/>
                <a:cs typeface="Bookman Old Style"/>
                <a:sym typeface="Bookman Old Style"/>
              </a:rPr>
            </a:br>
            <a:r>
              <a:rPr lang="en-US" sz="2000">
                <a:latin typeface="Bookman Old Style"/>
                <a:ea typeface="Bookman Old Style"/>
                <a:cs typeface="Bookman Old Style"/>
                <a:sym typeface="Bookman Old Style"/>
              </a:rPr>
              <a:t>oze.io/mb7u8</a:t>
            </a:r>
            <a:br>
              <a:rPr lang="en-US" sz="2000">
                <a:latin typeface="Bookman Old Style"/>
                <a:ea typeface="Bookman Old Style"/>
                <a:cs typeface="Bookman Old Style"/>
                <a:sym typeface="Bookman Old Style"/>
              </a:rPr>
            </a:br>
            <a:r>
              <a:rPr lang="en-US" sz="2000">
                <a:latin typeface="Bookman Old Style"/>
                <a:ea typeface="Bookman Old Style"/>
                <a:cs typeface="Bookman Old Style"/>
                <a:sym typeface="Bookman Old Style"/>
              </a:rPr>
              <a:t>along:</a:t>
            </a:r>
            <a:br>
              <a:rPr lang="en-US" sz="2000">
                <a:latin typeface="Bookman Old Style"/>
                <a:ea typeface="Bookman Old Style"/>
                <a:cs typeface="Bookman Old Style"/>
                <a:sym typeface="Bookman Old Style"/>
              </a:rPr>
            </a:br>
            <a:r>
              <a:rPr lang="en-US" sz="2000">
                <a:latin typeface="Bookman Old Style"/>
                <a:ea typeface="Bookman Old Style"/>
                <a:cs typeface="Bookman Old Style"/>
                <a:sym typeface="Bookman Old Style"/>
              </a:rPr>
              <a:t>he Group contact  Internet apps Use Bay Religious organizations:</a:t>
            </a:r>
            <a:br>
              <a:rPr lang="en-US" sz="2000">
                <a:latin typeface="Bookman Old Style"/>
                <a:ea typeface="Bookman Old Style"/>
                <a:cs typeface="Bookman Old Style"/>
                <a:sym typeface="Bookman Old Style"/>
              </a:rPr>
            </a:br>
            <a:r>
              <a:rPr lang="en-US" sz="2000">
                <a:latin typeface="Bookman Old Style"/>
                <a:ea typeface="Bookman Old Style"/>
                <a:cs typeface="Bookman Old Style"/>
                <a:sym typeface="Bookman Old Style"/>
              </a:rPr>
              <a:t>oze.io/mb7u8"</a:t>
            </a:r>
            <a:endParaRPr sz="2000">
              <a:latin typeface="Bookman Old Style"/>
              <a:ea typeface="Bookman Old Style"/>
              <a:cs typeface="Bookman Old Style"/>
              <a:sym typeface="Bookman Old Style"/>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91"/>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t/>
            </a:r>
            <a:endParaRPr/>
          </a:p>
        </p:txBody>
      </p:sp>
      <p:sp>
        <p:nvSpPr>
          <p:cNvPr id="573" name="Google Shape;573;p91"/>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None/>
            </a:pPr>
            <a:r>
              <a:rPr lang="en-US">
                <a:latin typeface="Bookman Old Style"/>
                <a:ea typeface="Bookman Old Style"/>
                <a:cs typeface="Bookman Old Style"/>
                <a:sym typeface="Bookman Old Style"/>
              </a:rPr>
              <a:t>Investigation revealed that  </a:t>
            </a:r>
            <a:r>
              <a:rPr b="1" lang="en-US">
                <a:latin typeface="Bookman Old Style"/>
                <a:ea typeface="Bookman Old Style"/>
                <a:cs typeface="Bookman Old Style"/>
                <a:sym typeface="Bookman Old Style"/>
              </a:rPr>
              <a:t>(</a:t>
            </a:r>
            <a:r>
              <a:rPr b="1" lang="en-US" u="sng">
                <a:solidFill>
                  <a:schemeClr val="hlink"/>
                </a:solidFill>
                <a:latin typeface="Bookman Old Style"/>
                <a:ea typeface="Bookman Old Style"/>
                <a:cs typeface="Bookman Old Style"/>
                <a:sym typeface="Bookman Old Style"/>
                <a:hlinkClick r:id="rId3"/>
              </a:rPr>
              <a:t>+4915770591733</a:t>
            </a:r>
            <a:r>
              <a:rPr b="1" lang="en-US">
                <a:latin typeface="Bookman Old Style"/>
                <a:ea typeface="Bookman Old Style"/>
                <a:cs typeface="Bookman Old Style"/>
                <a:sym typeface="Bookman Old Style"/>
              </a:rPr>
              <a:t>) belong to</a:t>
            </a:r>
            <a:endParaRPr>
              <a:latin typeface="Bookman Old Style"/>
              <a:ea typeface="Bookman Old Style"/>
              <a:cs typeface="Bookman Old Style"/>
              <a:sym typeface="Bookman Old Style"/>
            </a:endParaRPr>
          </a:p>
          <a:p>
            <a:pPr indent="-182880" lvl="0" marL="182880" rtl="0" algn="l">
              <a:spcBef>
                <a:spcPts val="480"/>
              </a:spcBef>
              <a:spcAft>
                <a:spcPts val="0"/>
              </a:spcAft>
              <a:buSzPts val="2040"/>
              <a:buNone/>
            </a:pPr>
            <a:r>
              <a:t/>
            </a:r>
            <a:endParaRPr>
              <a:latin typeface="Bookman Old Style"/>
              <a:ea typeface="Bookman Old Style"/>
              <a:cs typeface="Bookman Old Style"/>
              <a:sym typeface="Bookman Old Style"/>
            </a:endParaRPr>
          </a:p>
          <a:p>
            <a:pPr indent="-182880" lvl="0" marL="182880" rtl="0" algn="l">
              <a:spcBef>
                <a:spcPts val="480"/>
              </a:spcBef>
              <a:spcAft>
                <a:spcPts val="0"/>
              </a:spcAft>
              <a:buSzPts val="2040"/>
              <a:buNone/>
            </a:pPr>
            <a:r>
              <a:rPr lang="en-US" u="sng">
                <a:solidFill>
                  <a:schemeClr val="hlink"/>
                </a:solidFill>
                <a:latin typeface="Bookman Old Style"/>
                <a:ea typeface="Bookman Old Style"/>
                <a:cs typeface="Bookman Old Style"/>
                <a:sym typeface="Bookman Old Style"/>
                <a:hlinkClick r:id="rId4"/>
              </a:rPr>
              <a:t>http://www.e-freesms.com</a:t>
            </a:r>
            <a:endParaRPr>
              <a:latin typeface="Bookman Old Style"/>
              <a:ea typeface="Bookman Old Style"/>
              <a:cs typeface="Bookman Old Style"/>
              <a:sym typeface="Bookman Old Style"/>
            </a:endParaRPr>
          </a:p>
          <a:p>
            <a:pPr indent="-182880" lvl="0" marL="182880" rtl="0" algn="l">
              <a:spcBef>
                <a:spcPts val="480"/>
              </a:spcBef>
              <a:spcAft>
                <a:spcPts val="0"/>
              </a:spcAft>
              <a:buSzPts val="2040"/>
              <a:buNone/>
            </a:pPr>
            <a:r>
              <a:t/>
            </a:r>
            <a:endParaRPr>
              <a:latin typeface="Bookman Old Style"/>
              <a:ea typeface="Bookman Old Style"/>
              <a:cs typeface="Bookman Old Style"/>
              <a:sym typeface="Bookman Old Style"/>
            </a:endParaRPr>
          </a:p>
          <a:p>
            <a:pPr indent="-182880" lvl="0" marL="182880" rtl="0" algn="l">
              <a:spcBef>
                <a:spcPts val="480"/>
              </a:spcBef>
              <a:spcAft>
                <a:spcPts val="0"/>
              </a:spcAft>
              <a:buSzPts val="2040"/>
              <a:buNone/>
            </a:pPr>
            <a:r>
              <a:rPr lang="en-US">
                <a:latin typeface="Bookman Old Style"/>
                <a:ea typeface="Bookman Old Style"/>
                <a:cs typeface="Bookman Old Style"/>
                <a:sym typeface="Bookman Old Style"/>
              </a:rPr>
              <a:t>And servers IP is:</a:t>
            </a:r>
            <a:endParaRPr/>
          </a:p>
          <a:p>
            <a:pPr indent="-182880" lvl="0" marL="182880" rtl="0" algn="l">
              <a:spcBef>
                <a:spcPts val="480"/>
              </a:spcBef>
              <a:spcAft>
                <a:spcPts val="0"/>
              </a:spcAft>
              <a:buSzPts val="2040"/>
              <a:buNone/>
            </a:pPr>
            <a:r>
              <a:t/>
            </a:r>
            <a:endParaRPr>
              <a:latin typeface="Bookman Old Style"/>
              <a:ea typeface="Bookman Old Style"/>
              <a:cs typeface="Bookman Old Style"/>
              <a:sym typeface="Bookman Old Style"/>
            </a:endParaRPr>
          </a:p>
          <a:p>
            <a:pPr indent="-182880" lvl="0" marL="182880" rtl="0" algn="l">
              <a:spcBef>
                <a:spcPts val="480"/>
              </a:spcBef>
              <a:spcAft>
                <a:spcPts val="0"/>
              </a:spcAft>
              <a:buSzPts val="2040"/>
              <a:buNone/>
            </a:pPr>
            <a:r>
              <a:rPr lang="en-US"/>
              <a:t>198.143.189.211 </a:t>
            </a:r>
            <a:endParaRPr>
              <a:latin typeface="Bookman Old Style"/>
              <a:ea typeface="Bookman Old Style"/>
              <a:cs typeface="Bookman Old Style"/>
              <a:sym typeface="Bookman Old Style"/>
            </a:endParaRPr>
          </a:p>
          <a:p>
            <a:pPr indent="-182880" lvl="0" marL="182880" rtl="0" algn="l">
              <a:spcBef>
                <a:spcPts val="480"/>
              </a:spcBef>
              <a:spcAft>
                <a:spcPts val="0"/>
              </a:spcAft>
              <a:buSzPts val="2040"/>
              <a:buNone/>
            </a:pPr>
            <a:r>
              <a:t/>
            </a:r>
            <a:endParaRPr>
              <a:latin typeface="Bookman Old Style"/>
              <a:ea typeface="Bookman Old Style"/>
              <a:cs typeface="Bookman Old Style"/>
              <a:sym typeface="Bookman Old Style"/>
            </a:endParaRPr>
          </a:p>
          <a:p>
            <a:pPr indent="-182880" lvl="0" marL="182880" rtl="0" algn="l">
              <a:spcBef>
                <a:spcPts val="480"/>
              </a:spcBef>
              <a:spcAft>
                <a:spcPts val="0"/>
              </a:spcAft>
              <a:buSzPts val="2040"/>
              <a:buNone/>
            </a:pPr>
            <a:r>
              <a:t/>
            </a:r>
            <a:endParaRPr>
              <a:latin typeface="Bookman Old Style"/>
              <a:ea typeface="Bookman Old Style"/>
              <a:cs typeface="Bookman Old Style"/>
              <a:sym typeface="Bookman Old Styl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0"/>
          <p:cNvSpPr txBox="1"/>
          <p:nvPr>
            <p:ph type="title"/>
          </p:nvPr>
        </p:nvSpPr>
        <p:spPr>
          <a:xfrm>
            <a:off x="457200" y="779900"/>
            <a:ext cx="8229600" cy="9906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সাইবার ক্রাইমের বৈশিষ্ট্য</a:t>
            </a:r>
            <a:endParaRPr/>
          </a:p>
          <a:p>
            <a:pPr indent="0" lvl="0" marL="0" rtl="0" algn="ctr">
              <a:spcBef>
                <a:spcPts val="0"/>
              </a:spcBef>
              <a:spcAft>
                <a:spcPts val="0"/>
              </a:spcAft>
              <a:buNone/>
            </a:pPr>
            <a:r>
              <a:t/>
            </a:r>
            <a:endParaRPr/>
          </a:p>
          <a:p>
            <a:pPr indent="0" lvl="0" marL="0" rtl="0" algn="ctr">
              <a:spcBef>
                <a:spcPts val="0"/>
              </a:spcBef>
              <a:spcAft>
                <a:spcPts val="0"/>
              </a:spcAft>
              <a:buClr>
                <a:schemeClr val="dk2"/>
              </a:buClr>
              <a:buSzPct val="100000"/>
              <a:buFont typeface="Arial"/>
              <a:buNone/>
            </a:pPr>
            <a:r>
              <a:t/>
            </a:r>
            <a:endParaRPr/>
          </a:p>
        </p:txBody>
      </p:sp>
      <p:sp>
        <p:nvSpPr>
          <p:cNvPr id="138" name="Google Shape;138;p20"/>
          <p:cNvSpPr txBox="1"/>
          <p:nvPr>
            <p:ph idx="1" type="body"/>
          </p:nvPr>
        </p:nvSpPr>
        <p:spPr>
          <a:xfrm>
            <a:off x="381000" y="1850375"/>
            <a:ext cx="8229600" cy="4648200"/>
          </a:xfrm>
          <a:prstGeom prst="rect">
            <a:avLst/>
          </a:prstGeom>
          <a:noFill/>
          <a:ln>
            <a:noFill/>
          </a:ln>
        </p:spPr>
        <p:txBody>
          <a:bodyPr anchorCtr="0" anchor="t" bIns="45700" lIns="91425" spcFirstLastPara="1" rIns="91425" wrap="square" tIns="45700">
            <a:normAutofit/>
          </a:bodyPr>
          <a:lstStyle/>
          <a:p>
            <a:pPr indent="-406400" lvl="0" marL="457200" rtl="0" algn="l">
              <a:spcBef>
                <a:spcPts val="560"/>
              </a:spcBef>
              <a:spcAft>
                <a:spcPts val="0"/>
              </a:spcAft>
              <a:buSzPts val="2800"/>
              <a:buChar char="•"/>
            </a:pPr>
            <a:r>
              <a:rPr lang="en-US" sz="2800"/>
              <a:t>২৪/৭ অপরাধ করার সুযোগ। </a:t>
            </a:r>
            <a:endParaRPr sz="2800"/>
          </a:p>
          <a:p>
            <a:pPr indent="-406400" lvl="0" marL="457200" rtl="0" algn="l">
              <a:spcBef>
                <a:spcPts val="0"/>
              </a:spcBef>
              <a:spcAft>
                <a:spcPts val="0"/>
              </a:spcAft>
              <a:buSzPts val="2800"/>
              <a:buChar char="•"/>
            </a:pPr>
            <a:r>
              <a:rPr lang="en-US" sz="2800"/>
              <a:t>ঘরে বসে/ঘটনাস্থল থেকে দূরে থেকে অপরাধ করার সুযোগ।</a:t>
            </a:r>
            <a:endParaRPr sz="2800"/>
          </a:p>
          <a:p>
            <a:pPr indent="-406400" lvl="0" marL="457200" rtl="0" algn="l">
              <a:spcBef>
                <a:spcPts val="0"/>
              </a:spcBef>
              <a:spcAft>
                <a:spcPts val="0"/>
              </a:spcAft>
              <a:buSzPts val="2800"/>
              <a:buChar char="•"/>
            </a:pPr>
            <a:r>
              <a:rPr lang="en-US" sz="2800"/>
              <a:t>অপেক্ষাকৃত কম খরচ ও কম ঝুঁকি।</a:t>
            </a:r>
            <a:endParaRPr sz="2800"/>
          </a:p>
          <a:p>
            <a:pPr indent="-406400" lvl="0" marL="457200" rtl="0" algn="l">
              <a:spcBef>
                <a:spcPts val="0"/>
              </a:spcBef>
              <a:spcAft>
                <a:spcPts val="0"/>
              </a:spcAft>
              <a:buSzPts val="2800"/>
              <a:buChar char="•"/>
            </a:pPr>
            <a:r>
              <a:rPr lang="en-US" sz="2800"/>
              <a:t>ভূয়া/অস্তিত্বহীন পরিচয়ে/বেনামে অপরাধ করার সুযোগ।</a:t>
            </a:r>
            <a:endParaRPr sz="2800"/>
          </a:p>
          <a:p>
            <a:pPr indent="-406400" lvl="0" marL="457200" rtl="0" algn="l">
              <a:spcBef>
                <a:spcPts val="0"/>
              </a:spcBef>
              <a:spcAft>
                <a:spcPts val="0"/>
              </a:spcAft>
              <a:buSzPts val="2800"/>
              <a:buChar char="•"/>
            </a:pPr>
            <a:r>
              <a:rPr lang="en-US" sz="2800"/>
              <a:t>অপরাধের প্রমাণ দ্রুত নষ্ট হয়ে যাওয়া। </a:t>
            </a:r>
            <a:endParaRPr sz="2800"/>
          </a:p>
          <a:p>
            <a:pPr indent="-406400" lvl="0" marL="457200" rtl="0" algn="l">
              <a:spcBef>
                <a:spcPts val="0"/>
              </a:spcBef>
              <a:spcAft>
                <a:spcPts val="0"/>
              </a:spcAft>
              <a:buSzPts val="2800"/>
              <a:buChar char="•"/>
            </a:pPr>
            <a:r>
              <a:rPr lang="en-US" sz="2800"/>
              <a:t>অপরাধীর অবস্থান শনাক্তকরণ কঠিন। </a:t>
            </a:r>
            <a:endParaRPr sz="2800"/>
          </a:p>
          <a:p>
            <a:pPr indent="-406400" lvl="0" marL="457200" rtl="0" algn="l">
              <a:spcBef>
                <a:spcPts val="0"/>
              </a:spcBef>
              <a:spcAft>
                <a:spcPts val="0"/>
              </a:spcAft>
              <a:buSzPts val="2800"/>
              <a:buChar char="•"/>
            </a:pPr>
            <a:r>
              <a:rPr lang="en-US" sz="2800"/>
              <a:t>এক দেশ হতে অন্য দেশে অপরাধ করা যায়। </a:t>
            </a:r>
            <a:endParaRPr sz="2800"/>
          </a:p>
          <a:p>
            <a:pPr indent="-406400" lvl="0" marL="457200" rtl="0" algn="l">
              <a:spcBef>
                <a:spcPts val="0"/>
              </a:spcBef>
              <a:spcAft>
                <a:spcPts val="0"/>
              </a:spcAft>
              <a:buSzPts val="2800"/>
              <a:buChar char="•"/>
            </a:pPr>
            <a:r>
              <a:rPr lang="en-US" sz="2800"/>
              <a:t>প্রচলিত অপরাধের চেয়ে অধিকতর লাভবান হওয়া যায়। </a:t>
            </a:r>
            <a:endParaRPr sz="2800"/>
          </a:p>
          <a:p>
            <a:pPr indent="-31750" lvl="0" marL="182880" rtl="0" algn="l">
              <a:spcBef>
                <a:spcPts val="560"/>
              </a:spcBef>
              <a:spcAft>
                <a:spcPts val="0"/>
              </a:spcAft>
              <a:buSzPts val="2380"/>
              <a:buFont typeface="Noto Sans Symbols"/>
              <a:buNone/>
            </a:pPr>
            <a:r>
              <a:t/>
            </a:r>
            <a:endParaRPr sz="28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92"/>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t/>
            </a:r>
            <a:endParaRPr/>
          </a:p>
        </p:txBody>
      </p:sp>
      <p:pic>
        <p:nvPicPr>
          <p:cNvPr descr="C:\Users\user\Desktop\Capturex.PNG" id="579" name="Google Shape;579;p92"/>
          <p:cNvPicPr preferRelativeResize="0"/>
          <p:nvPr>
            <p:ph idx="1" type="body"/>
          </p:nvPr>
        </p:nvPicPr>
        <p:blipFill rotWithShape="1">
          <a:blip r:embed="rId3">
            <a:alphaModFix/>
          </a:blip>
          <a:srcRect b="0" l="0" r="0" t="0"/>
          <a:stretch/>
        </p:blipFill>
        <p:spPr>
          <a:xfrm>
            <a:off x="1143000" y="152400"/>
            <a:ext cx="7620000" cy="2514600"/>
          </a:xfrm>
          <a:prstGeom prst="rect">
            <a:avLst/>
          </a:prstGeom>
          <a:noFill/>
          <a:ln>
            <a:noFill/>
          </a:ln>
        </p:spPr>
      </p:pic>
      <p:pic>
        <p:nvPicPr>
          <p:cNvPr descr="C:\Users\user\Desktop\Capturey.PNG" id="580" name="Google Shape;580;p92"/>
          <p:cNvPicPr preferRelativeResize="0"/>
          <p:nvPr/>
        </p:nvPicPr>
        <p:blipFill rotWithShape="1">
          <a:blip r:embed="rId4">
            <a:alphaModFix/>
          </a:blip>
          <a:srcRect b="0" l="0" r="0" t="0"/>
          <a:stretch/>
        </p:blipFill>
        <p:spPr>
          <a:xfrm>
            <a:off x="1219200" y="2743200"/>
            <a:ext cx="7620000" cy="38862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93"/>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t/>
            </a:r>
            <a:endParaRPr/>
          </a:p>
        </p:txBody>
      </p:sp>
      <p:pic>
        <p:nvPicPr>
          <p:cNvPr descr="C:\Users\user\Desktop\Captureaa.PNG" id="586" name="Google Shape;586;p93"/>
          <p:cNvPicPr preferRelativeResize="0"/>
          <p:nvPr>
            <p:ph idx="1" type="body"/>
          </p:nvPr>
        </p:nvPicPr>
        <p:blipFill rotWithShape="1">
          <a:blip r:embed="rId3">
            <a:alphaModFix/>
          </a:blip>
          <a:srcRect b="0" l="0" r="0" t="0"/>
          <a:stretch/>
        </p:blipFill>
        <p:spPr>
          <a:xfrm>
            <a:off x="457200" y="1911648"/>
            <a:ext cx="8229600" cy="4253904"/>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94"/>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t/>
            </a:r>
            <a:endParaRPr/>
          </a:p>
        </p:txBody>
      </p:sp>
      <p:sp>
        <p:nvSpPr>
          <p:cNvPr id="592" name="Google Shape;592;p94"/>
          <p:cNvSpPr txBox="1"/>
          <p:nvPr>
            <p:ph idx="1" type="body"/>
          </p:nvPr>
        </p:nvSpPr>
        <p:spPr>
          <a:xfrm>
            <a:off x="457200" y="533400"/>
            <a:ext cx="8229600" cy="5592763"/>
          </a:xfrm>
          <a:prstGeom prst="rect">
            <a:avLst/>
          </a:prstGeom>
          <a:noFill/>
          <a:ln>
            <a:noFill/>
          </a:ln>
        </p:spPr>
        <p:txBody>
          <a:bodyPr anchorCtr="0" anchor="t" bIns="45700" lIns="91425" spcFirstLastPara="1" rIns="91425" wrap="square" tIns="45700">
            <a:normAutofit/>
          </a:bodyPr>
          <a:lstStyle/>
          <a:p>
            <a:pPr indent="-182880" lvl="0" marL="182880" rtl="0" algn="just">
              <a:spcBef>
                <a:spcPts val="0"/>
              </a:spcBef>
              <a:spcAft>
                <a:spcPts val="0"/>
              </a:spcAft>
              <a:buSzPts val="2380"/>
              <a:buChar char="•"/>
            </a:pPr>
            <a:r>
              <a:rPr lang="en-US" sz="2800">
                <a:latin typeface="Bookman Old Style"/>
                <a:ea typeface="Bookman Old Style"/>
                <a:cs typeface="Bookman Old Style"/>
                <a:sym typeface="Bookman Old Style"/>
              </a:rPr>
              <a:t>Investigation revealed that both the IPs belong to Grameen Phone</a:t>
            </a:r>
            <a:endParaRPr/>
          </a:p>
          <a:p>
            <a:pPr indent="-53339" lvl="0" marL="182880" rtl="0" algn="just">
              <a:spcBef>
                <a:spcPts val="480"/>
              </a:spcBef>
              <a:spcAft>
                <a:spcPts val="0"/>
              </a:spcAft>
              <a:buSzPts val="2040"/>
              <a:buNone/>
            </a:pPr>
            <a:r>
              <a:t/>
            </a:r>
            <a:endParaRPr>
              <a:latin typeface="Bookman Old Style"/>
              <a:ea typeface="Bookman Old Style"/>
              <a:cs typeface="Bookman Old Style"/>
              <a:sym typeface="Bookman Old Style"/>
            </a:endParaRPr>
          </a:p>
          <a:p>
            <a:pPr indent="-53339" lvl="0" marL="182880" rtl="0" algn="just">
              <a:spcBef>
                <a:spcPts val="480"/>
              </a:spcBef>
              <a:spcAft>
                <a:spcPts val="0"/>
              </a:spcAft>
              <a:buSzPts val="2040"/>
              <a:buNone/>
            </a:pPr>
            <a:r>
              <a:t/>
            </a:r>
            <a:endParaRPr>
              <a:latin typeface="Bookman Old Style"/>
              <a:ea typeface="Bookman Old Style"/>
              <a:cs typeface="Bookman Old Style"/>
              <a:sym typeface="Bookman Old Style"/>
            </a:endParaRPr>
          </a:p>
          <a:p>
            <a:pPr indent="-53339" lvl="0" marL="182880" rtl="0" algn="l">
              <a:spcBef>
                <a:spcPts val="480"/>
              </a:spcBef>
              <a:spcAft>
                <a:spcPts val="0"/>
              </a:spcAft>
              <a:buSzPts val="2040"/>
              <a:buNone/>
            </a:pPr>
            <a:r>
              <a:t/>
            </a:r>
            <a:endParaRPr/>
          </a:p>
        </p:txBody>
      </p:sp>
      <p:pic>
        <p:nvPicPr>
          <p:cNvPr descr="C:\Users\user\Desktop\Capture gp.PNG" id="593" name="Google Shape;593;p94"/>
          <p:cNvPicPr preferRelativeResize="0"/>
          <p:nvPr/>
        </p:nvPicPr>
        <p:blipFill rotWithShape="1">
          <a:blip r:embed="rId3">
            <a:alphaModFix/>
          </a:blip>
          <a:srcRect b="0" l="0" r="0" t="0"/>
          <a:stretch/>
        </p:blipFill>
        <p:spPr>
          <a:xfrm>
            <a:off x="762000" y="1600200"/>
            <a:ext cx="8001000" cy="46482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95"/>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t/>
            </a:r>
            <a:endParaRPr/>
          </a:p>
        </p:txBody>
      </p:sp>
      <p:sp>
        <p:nvSpPr>
          <p:cNvPr id="599" name="Google Shape;599;p95"/>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just">
              <a:spcBef>
                <a:spcPts val="0"/>
              </a:spcBef>
              <a:spcAft>
                <a:spcPts val="0"/>
              </a:spcAft>
              <a:buSzPts val="2040"/>
              <a:buChar char="•"/>
            </a:pPr>
            <a:r>
              <a:rPr lang="en-US">
                <a:latin typeface="Bookman Old Style"/>
                <a:ea typeface="Bookman Old Style"/>
                <a:cs typeface="Bookman Old Style"/>
                <a:sym typeface="Bookman Old Style"/>
              </a:rPr>
              <a:t>On Reply GP informed 1200 Phone numbers used against each of the IPs for requested 5 mins</a:t>
            </a:r>
            <a:endParaRPr>
              <a:latin typeface="Bookman Old Style"/>
              <a:ea typeface="Bookman Old Style"/>
              <a:cs typeface="Bookman Old Style"/>
              <a:sym typeface="Bookman Old Style"/>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96"/>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t/>
            </a:r>
            <a:endParaRPr/>
          </a:p>
        </p:txBody>
      </p:sp>
      <p:pic>
        <p:nvPicPr>
          <p:cNvPr descr="C:\Users\user\Desktop\Captureip.PNG" id="605" name="Google Shape;605;p96"/>
          <p:cNvPicPr preferRelativeResize="0"/>
          <p:nvPr>
            <p:ph idx="1" type="body"/>
          </p:nvPr>
        </p:nvPicPr>
        <p:blipFill rotWithShape="1">
          <a:blip r:embed="rId3">
            <a:alphaModFix/>
          </a:blip>
          <a:srcRect b="0" l="0" r="0" t="0"/>
          <a:stretch/>
        </p:blipFill>
        <p:spPr>
          <a:xfrm>
            <a:off x="457200" y="2228931"/>
            <a:ext cx="8229600" cy="3619337"/>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97"/>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t/>
            </a:r>
            <a:endParaRPr/>
          </a:p>
        </p:txBody>
      </p:sp>
      <p:sp>
        <p:nvSpPr>
          <p:cNvPr id="611" name="Google Shape;611;p97"/>
          <p:cNvSpPr txBox="1"/>
          <p:nvPr>
            <p:ph idx="1" type="body"/>
          </p:nvPr>
        </p:nvSpPr>
        <p:spPr>
          <a:xfrm>
            <a:off x="685800" y="762000"/>
            <a:ext cx="8001000" cy="5364163"/>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u="sng">
                <a:latin typeface="Bookman Old Style"/>
                <a:ea typeface="Bookman Old Style"/>
                <a:cs typeface="Bookman Old Style"/>
                <a:sym typeface="Bookman Old Style"/>
              </a:rPr>
              <a:t>8801752086666 </a:t>
            </a:r>
            <a:endParaRPr/>
          </a:p>
          <a:p>
            <a:pPr indent="-53339" lvl="0" marL="182880" rtl="0" algn="l">
              <a:spcBef>
                <a:spcPts val="480"/>
              </a:spcBef>
              <a:spcAft>
                <a:spcPts val="0"/>
              </a:spcAft>
              <a:buSzPts val="2040"/>
              <a:buNone/>
            </a:pPr>
            <a:r>
              <a:t/>
            </a:r>
            <a:endParaRPr>
              <a:latin typeface="Bookman Old Style"/>
              <a:ea typeface="Bookman Old Style"/>
              <a:cs typeface="Bookman Old Style"/>
              <a:sym typeface="Bookman Old Style"/>
            </a:endParaRPr>
          </a:p>
          <a:p>
            <a:pPr indent="-182880" lvl="0" marL="182880" rtl="0" algn="l">
              <a:spcBef>
                <a:spcPts val="480"/>
              </a:spcBef>
              <a:spcAft>
                <a:spcPts val="0"/>
              </a:spcAft>
              <a:buSzPts val="2040"/>
              <a:buChar char="•"/>
            </a:pPr>
            <a:r>
              <a:rPr lang="en-US">
                <a:latin typeface="Bookman Old Style"/>
                <a:ea typeface="Bookman Old Style"/>
                <a:cs typeface="Bookman Old Style"/>
                <a:sym typeface="Bookman Old Style"/>
              </a:rPr>
              <a:t>Target was arrested from Madaripur</a:t>
            </a:r>
            <a:endParaRPr>
              <a:latin typeface="Bookman Old Style"/>
              <a:ea typeface="Bookman Old Style"/>
              <a:cs typeface="Bookman Old Style"/>
              <a:sym typeface="Bookman Old Style"/>
            </a:endParaRPr>
          </a:p>
          <a:p>
            <a:pPr indent="-53339" lvl="0" marL="182880" rtl="0" algn="l">
              <a:spcBef>
                <a:spcPts val="480"/>
              </a:spcBef>
              <a:spcAft>
                <a:spcPts val="0"/>
              </a:spcAft>
              <a:buSzPts val="2040"/>
              <a:buNone/>
            </a:pPr>
            <a:r>
              <a:t/>
            </a:r>
            <a:endParaRPr>
              <a:latin typeface="Bookman Old Style"/>
              <a:ea typeface="Bookman Old Style"/>
              <a:cs typeface="Bookman Old Style"/>
              <a:sym typeface="Bookman Old Style"/>
            </a:endParaRPr>
          </a:p>
          <a:p>
            <a:pPr indent="-182880" lvl="0" marL="182880" rtl="0" algn="l">
              <a:spcBef>
                <a:spcPts val="480"/>
              </a:spcBef>
              <a:spcAft>
                <a:spcPts val="0"/>
              </a:spcAft>
              <a:buSzPts val="2040"/>
              <a:buChar char="•"/>
            </a:pPr>
            <a:r>
              <a:rPr lang="en-US">
                <a:latin typeface="Bookman Old Style"/>
                <a:ea typeface="Bookman Old Style"/>
                <a:cs typeface="Bookman Old Style"/>
                <a:sym typeface="Bookman Old Style"/>
              </a:rPr>
              <a:t>Investigation continues</a:t>
            </a:r>
            <a:r>
              <a:rPr lang="en-US"/>
              <a:t>..</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98"/>
          <p:cNvSpPr txBox="1"/>
          <p:nvPr>
            <p:ph type="title"/>
          </p:nvPr>
        </p:nvSpPr>
        <p:spPr>
          <a:xfrm>
            <a:off x="457200" y="533400"/>
            <a:ext cx="8229600" cy="884238"/>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100000"/>
              <a:buFont typeface="Bookman Old Style"/>
              <a:buNone/>
            </a:pPr>
            <a:r>
              <a:rPr b="1" lang="en-US" sz="3200">
                <a:latin typeface="Bookman Old Style"/>
                <a:ea typeface="Bookman Old Style"/>
                <a:cs typeface="Bookman Old Style"/>
                <a:sym typeface="Bookman Old Style"/>
              </a:rPr>
              <a:t>Challenges to Counter Cyber Crime</a:t>
            </a:r>
            <a:br>
              <a:rPr lang="en-US" sz="3200">
                <a:latin typeface="Bookman Old Style"/>
                <a:ea typeface="Bookman Old Style"/>
                <a:cs typeface="Bookman Old Style"/>
                <a:sym typeface="Bookman Old Style"/>
              </a:rPr>
            </a:br>
            <a:endParaRPr sz="3200">
              <a:latin typeface="Bookman Old Style"/>
              <a:ea typeface="Bookman Old Style"/>
              <a:cs typeface="Bookman Old Style"/>
              <a:sym typeface="Bookman Old Style"/>
            </a:endParaRPr>
          </a:p>
        </p:txBody>
      </p:sp>
      <p:sp>
        <p:nvSpPr>
          <p:cNvPr id="617" name="Google Shape;617;p98"/>
          <p:cNvSpPr txBox="1"/>
          <p:nvPr>
            <p:ph idx="1" type="body"/>
          </p:nvPr>
        </p:nvSpPr>
        <p:spPr>
          <a:xfrm>
            <a:off x="457200" y="1295400"/>
            <a:ext cx="8229600" cy="4830763"/>
          </a:xfrm>
          <a:prstGeom prst="rect">
            <a:avLst/>
          </a:prstGeom>
          <a:noFill/>
          <a:ln>
            <a:noFill/>
          </a:ln>
        </p:spPr>
        <p:txBody>
          <a:bodyPr anchorCtr="0" anchor="t" bIns="45700" lIns="91425" spcFirstLastPara="1" rIns="91425" wrap="square" tIns="45700">
            <a:normAutofit/>
          </a:bodyPr>
          <a:lstStyle/>
          <a:p>
            <a:pPr indent="-182880" lvl="1" marL="457200" rtl="0" algn="just">
              <a:spcBef>
                <a:spcPts val="0"/>
              </a:spcBef>
              <a:spcAft>
                <a:spcPts val="0"/>
              </a:spcAft>
              <a:buSzPts val="1700"/>
              <a:buFont typeface="Arial"/>
              <a:buChar char="•"/>
            </a:pPr>
            <a:r>
              <a:rPr lang="en-US">
                <a:latin typeface="Bookman Old Style"/>
                <a:ea typeface="Bookman Old Style"/>
                <a:cs typeface="Bookman Old Style"/>
                <a:sym typeface="Bookman Old Style"/>
              </a:rPr>
              <a:t>Poor Compliance of the Regulations by the Internet Service Provider’s.</a:t>
            </a:r>
            <a:endParaRPr/>
          </a:p>
          <a:p>
            <a:pPr indent="-182880" lvl="1" marL="457200" rtl="0" algn="just">
              <a:spcBef>
                <a:spcPts val="400"/>
              </a:spcBef>
              <a:spcAft>
                <a:spcPts val="0"/>
              </a:spcAft>
              <a:buSzPts val="1700"/>
              <a:buFont typeface="Arial"/>
              <a:buChar char="•"/>
            </a:pPr>
            <a:r>
              <a:rPr lang="en-US">
                <a:latin typeface="Bookman Old Style"/>
                <a:ea typeface="Bookman Old Style"/>
                <a:cs typeface="Bookman Old Style"/>
                <a:sym typeface="Bookman Old Style"/>
              </a:rPr>
              <a:t>IT trained investigator as well as Judiciary and Prosecution.</a:t>
            </a:r>
            <a:endParaRPr/>
          </a:p>
          <a:p>
            <a:pPr indent="-182880" lvl="1" marL="457200" rtl="0" algn="just">
              <a:spcBef>
                <a:spcPts val="400"/>
              </a:spcBef>
              <a:spcAft>
                <a:spcPts val="0"/>
              </a:spcAft>
              <a:buSzPts val="1700"/>
              <a:buFont typeface="Arial"/>
              <a:buChar char="•"/>
            </a:pPr>
            <a:r>
              <a:rPr lang="en-US">
                <a:latin typeface="Bookman Old Style"/>
                <a:ea typeface="Bookman Old Style"/>
                <a:cs typeface="Bookman Old Style"/>
                <a:sym typeface="Bookman Old Style"/>
              </a:rPr>
              <a:t>Establishment of dedicated  Cybercrime Investigation Unit.</a:t>
            </a:r>
            <a:endParaRPr/>
          </a:p>
          <a:p>
            <a:pPr indent="-182880" lvl="1" marL="457200" rtl="0" algn="just">
              <a:spcBef>
                <a:spcPts val="400"/>
              </a:spcBef>
              <a:spcAft>
                <a:spcPts val="0"/>
              </a:spcAft>
              <a:buSzPts val="1700"/>
              <a:buFont typeface="Arial"/>
              <a:buChar char="•"/>
            </a:pPr>
            <a:r>
              <a:rPr lang="en-US">
                <a:latin typeface="Bookman Old Style"/>
                <a:ea typeface="Bookman Old Style"/>
                <a:cs typeface="Bookman Old Style"/>
                <a:sym typeface="Bookman Old Style"/>
              </a:rPr>
              <a:t>Reply from Social Media and other communication service providing sites.</a:t>
            </a:r>
            <a:endParaRPr/>
          </a:p>
          <a:p>
            <a:pPr indent="-182880" lvl="1" marL="457200" rtl="0" algn="just">
              <a:spcBef>
                <a:spcPts val="400"/>
              </a:spcBef>
              <a:spcAft>
                <a:spcPts val="0"/>
              </a:spcAft>
              <a:buSzPts val="1700"/>
              <a:buFont typeface="Arial"/>
              <a:buChar char="•"/>
            </a:pPr>
            <a:r>
              <a:rPr lang="en-US">
                <a:latin typeface="Bookman Old Style"/>
                <a:ea typeface="Bookman Old Style"/>
                <a:cs typeface="Bookman Old Style"/>
                <a:sym typeface="Bookman Old Style"/>
              </a:rPr>
              <a:t>Lack of awareness among Internet users.</a:t>
            </a:r>
            <a:endParaRPr/>
          </a:p>
          <a:p>
            <a:pPr indent="-182880" lvl="1" marL="457200" rtl="0" algn="just">
              <a:spcBef>
                <a:spcPts val="400"/>
              </a:spcBef>
              <a:spcAft>
                <a:spcPts val="0"/>
              </a:spcAft>
              <a:buSzPts val="1700"/>
              <a:buFont typeface="Arial"/>
              <a:buChar char="•"/>
            </a:pPr>
            <a:r>
              <a:rPr lang="en-US">
                <a:latin typeface="Bookman Old Style"/>
                <a:ea typeface="Bookman Old Style"/>
                <a:cs typeface="Bookman Old Style"/>
                <a:sym typeface="Bookman Old Style"/>
              </a:rPr>
              <a:t>Gateway Monitoring.</a:t>
            </a:r>
            <a:endParaRPr/>
          </a:p>
          <a:p>
            <a:pPr indent="-182880" lvl="1" marL="457200" rtl="0" algn="just">
              <a:spcBef>
                <a:spcPts val="400"/>
              </a:spcBef>
              <a:spcAft>
                <a:spcPts val="0"/>
              </a:spcAft>
              <a:buSzPts val="1700"/>
              <a:buFont typeface="Arial"/>
              <a:buChar char="•"/>
            </a:pPr>
            <a:r>
              <a:rPr lang="en-US">
                <a:latin typeface="Bookman Old Style"/>
                <a:ea typeface="Bookman Old Style"/>
                <a:cs typeface="Bookman Old Style"/>
                <a:sym typeface="Bookman Old Style"/>
              </a:rPr>
              <a:t>…</a:t>
            </a:r>
            <a:endParaRPr/>
          </a:p>
          <a:p>
            <a:pPr indent="-182880" lvl="0" marL="182880" rtl="0" algn="l">
              <a:spcBef>
                <a:spcPts val="480"/>
              </a:spcBef>
              <a:spcAft>
                <a:spcPts val="0"/>
              </a:spcAft>
              <a:buSzPts val="2040"/>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99"/>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t/>
            </a:r>
            <a:endParaRPr/>
          </a:p>
        </p:txBody>
      </p:sp>
      <p:sp>
        <p:nvSpPr>
          <p:cNvPr id="623" name="Google Shape;623;p99"/>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040"/>
              <a:buChar char="•"/>
            </a:pPr>
            <a:r>
              <a:rPr lang="en-US">
                <a:latin typeface="Bookman Old Style"/>
                <a:ea typeface="Bookman Old Style"/>
                <a:cs typeface="Bookman Old Style"/>
                <a:sym typeface="Bookman Old Style"/>
              </a:rPr>
              <a:t>Increasing trends of Social Media user</a:t>
            </a:r>
            <a:endParaRPr/>
          </a:p>
          <a:p>
            <a:pPr indent="-514350" lvl="0" marL="514350" rtl="0" algn="just">
              <a:spcBef>
                <a:spcPts val="480"/>
              </a:spcBef>
              <a:spcAft>
                <a:spcPts val="0"/>
              </a:spcAft>
              <a:buSzPts val="2040"/>
              <a:buNone/>
            </a:pPr>
            <a:r>
              <a:rPr i="1" lang="en-US" sz="2400">
                <a:latin typeface="Bookman Old Style"/>
                <a:ea typeface="Bookman Old Style"/>
                <a:cs typeface="Bookman Old Style"/>
                <a:sym typeface="Bookman Old Style"/>
              </a:rPr>
              <a:t>[A new Facebook user is being added in every 12 seconds. Nearly 30 million people use Facebook. </a:t>
            </a:r>
            <a:r>
              <a:rPr i="1" lang="en-US" sz="2400">
                <a:solidFill>
                  <a:srgbClr val="FF0000"/>
                </a:solidFill>
                <a:latin typeface="Bookman Old Style"/>
                <a:ea typeface="Bookman Old Style"/>
                <a:cs typeface="Bookman Old Style"/>
                <a:sym typeface="Bookman Old Style"/>
              </a:rPr>
              <a:t>This rate is higher than the current birth rate of the country.]</a:t>
            </a:r>
            <a:endParaRPr/>
          </a:p>
          <a:p>
            <a:pPr indent="-182880" lvl="0" marL="182880" rtl="0" algn="l">
              <a:spcBef>
                <a:spcPts val="480"/>
              </a:spcBef>
              <a:spcAft>
                <a:spcPts val="0"/>
              </a:spcAft>
              <a:buSzPts val="2040"/>
              <a:buNone/>
            </a:pPr>
            <a:r>
              <a:t/>
            </a:r>
            <a:endParaRPr>
              <a:latin typeface="Bookman Old Style"/>
              <a:ea typeface="Bookman Old Style"/>
              <a:cs typeface="Bookman Old Style"/>
              <a:sym typeface="Bookman Old Style"/>
            </a:endParaRPr>
          </a:p>
          <a:p>
            <a:pPr indent="-182880" lvl="0" marL="182880" rtl="0" algn="l">
              <a:spcBef>
                <a:spcPts val="360"/>
              </a:spcBef>
              <a:spcAft>
                <a:spcPts val="0"/>
              </a:spcAft>
              <a:buSzPts val="1530"/>
              <a:buNone/>
            </a:pPr>
            <a:r>
              <a:rPr lang="en-US" sz="1800">
                <a:latin typeface="Bookman Old Style"/>
                <a:ea typeface="Bookman Old Style"/>
                <a:cs typeface="Bookman Old Style"/>
                <a:sym typeface="Bookman Old Style"/>
              </a:rPr>
              <a:t>Source: </a:t>
            </a:r>
            <a:r>
              <a:rPr i="1" lang="en-US" sz="1800">
                <a:latin typeface="Bookman Old Style"/>
                <a:ea typeface="Bookman Old Style"/>
                <a:cs typeface="Bookman Old Style"/>
                <a:sym typeface="Bookman Old Style"/>
              </a:rPr>
              <a:t>http://www.risingbd.com/english/rate-of-facebook-users-more-than-birth-in-bangladesh/25535</a:t>
            </a:r>
            <a:endParaRPr i="1" sz="1800">
              <a:latin typeface="Bookman Old Style"/>
              <a:ea typeface="Bookman Old Style"/>
              <a:cs typeface="Bookman Old Style"/>
              <a:sym typeface="Bookman Old Style"/>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100"/>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Arial"/>
              <a:buNone/>
            </a:pPr>
            <a:r>
              <a:t/>
            </a:r>
            <a:endParaRPr/>
          </a:p>
        </p:txBody>
      </p:sp>
      <p:sp>
        <p:nvSpPr>
          <p:cNvPr id="629" name="Google Shape;629;p100"/>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6120"/>
              <a:buNone/>
            </a:pPr>
            <a:r>
              <a:t/>
            </a:r>
            <a:endParaRPr sz="7200"/>
          </a:p>
          <a:p>
            <a:pPr indent="0" lvl="0" marL="0" rtl="0" algn="ctr">
              <a:spcBef>
                <a:spcPts val="1440"/>
              </a:spcBef>
              <a:spcAft>
                <a:spcPts val="0"/>
              </a:spcAft>
              <a:buSzPts val="6120"/>
              <a:buNone/>
            </a:pPr>
            <a:r>
              <a:rPr lang="en-US" sz="7200"/>
              <a:t>Thanks </a:t>
            </a:r>
            <a:endParaRPr sz="7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1"/>
          <p:cNvSpPr txBox="1"/>
          <p:nvPr>
            <p:ph type="title"/>
          </p:nvPr>
        </p:nvSpPr>
        <p:spPr>
          <a:xfrm>
            <a:off x="457200" y="533400"/>
            <a:ext cx="8229600" cy="9906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000"/>
              <a:buFont typeface="Bookman Old Style"/>
              <a:buNone/>
            </a:pPr>
            <a:r>
              <a:rPr b="1" lang="en-US">
                <a:latin typeface="Bookman Old Style"/>
                <a:ea typeface="Bookman Old Style"/>
                <a:cs typeface="Bookman Old Style"/>
                <a:sym typeface="Bookman Old Style"/>
              </a:rPr>
              <a:t>Legislature</a:t>
            </a:r>
            <a:endParaRPr b="1">
              <a:latin typeface="Bookman Old Style"/>
              <a:ea typeface="Bookman Old Style"/>
              <a:cs typeface="Bookman Old Style"/>
              <a:sym typeface="Bookman Old Style"/>
            </a:endParaRPr>
          </a:p>
        </p:txBody>
      </p:sp>
      <p:sp>
        <p:nvSpPr>
          <p:cNvPr id="144" name="Google Shape;144;p21"/>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lnSpcReduction="10000"/>
          </a:bodyPr>
          <a:lstStyle/>
          <a:p>
            <a:pPr indent="-182880" lvl="0" marL="182880" rtl="0" algn="l">
              <a:spcBef>
                <a:spcPts val="480"/>
              </a:spcBef>
              <a:spcAft>
                <a:spcPts val="0"/>
              </a:spcAft>
              <a:buSzPts val="2040"/>
              <a:buChar char="•"/>
            </a:pPr>
            <a:r>
              <a:rPr b="1" lang="en-US"/>
              <a:t>তথ্য ও যোগাযোগ প্রযুক্তি আইন, ২০০৬ (সংশোধনী ২০১৩)</a:t>
            </a:r>
            <a:endParaRPr b="1"/>
          </a:p>
          <a:p>
            <a:pPr indent="-182880" lvl="0" marL="182880" rtl="0" algn="l">
              <a:spcBef>
                <a:spcPts val="480"/>
              </a:spcBef>
              <a:spcAft>
                <a:spcPts val="0"/>
              </a:spcAft>
              <a:buSzPts val="2040"/>
              <a:buChar char="•"/>
            </a:pPr>
            <a:r>
              <a:rPr b="1" lang="en-US"/>
              <a:t>বাংলাদেশ টেলিযোগাযোগ নিয়ন্ত্রণ আইন, ২০০১</a:t>
            </a:r>
            <a:endParaRPr b="1"/>
          </a:p>
          <a:p>
            <a:pPr indent="-182880" lvl="0" marL="182880" rtl="0" algn="l">
              <a:spcBef>
                <a:spcPts val="480"/>
              </a:spcBef>
              <a:spcAft>
                <a:spcPts val="0"/>
              </a:spcAft>
              <a:buSzPts val="2040"/>
              <a:buChar char="•"/>
            </a:pPr>
            <a:r>
              <a:rPr b="1" lang="en-US"/>
              <a:t>সস্ত্রাসবিরোধী আইন, ২০০৯ (সংশোধনী ২০১২)</a:t>
            </a:r>
            <a:endParaRPr b="1"/>
          </a:p>
          <a:p>
            <a:pPr indent="-182880" lvl="0" marL="182880" rtl="0" algn="l">
              <a:spcBef>
                <a:spcPts val="480"/>
              </a:spcBef>
              <a:spcAft>
                <a:spcPts val="0"/>
              </a:spcAft>
              <a:buSzPts val="2040"/>
              <a:buChar char="•"/>
            </a:pPr>
            <a:r>
              <a:rPr b="1" lang="en-US"/>
              <a:t>পর্ণোগ্রাফি নিয়ন্ত্রণ আইন, ২০১২</a:t>
            </a:r>
            <a:endParaRPr b="1"/>
          </a:p>
          <a:p>
            <a:pPr indent="-182880" lvl="0" marL="182880" rtl="0" algn="l">
              <a:spcBef>
                <a:spcPts val="480"/>
              </a:spcBef>
              <a:spcAft>
                <a:spcPts val="0"/>
              </a:spcAft>
              <a:buSzPts val="2040"/>
              <a:buChar char="•"/>
            </a:pPr>
            <a:r>
              <a:rPr b="1" lang="en-US"/>
              <a:t>দন্ডবিধি, ১৮৬০</a:t>
            </a:r>
            <a:endParaRPr b="1"/>
          </a:p>
          <a:p>
            <a:pPr indent="-182880" lvl="0" marL="182880" rtl="0" algn="l">
              <a:spcBef>
                <a:spcPts val="480"/>
              </a:spcBef>
              <a:spcAft>
                <a:spcPts val="0"/>
              </a:spcAft>
              <a:buSzPts val="2040"/>
              <a:buChar char="•"/>
            </a:pPr>
            <a:r>
              <a:rPr b="1" lang="en-US"/>
              <a:t>সি.আর.পি.সি, ১৮৯৮</a:t>
            </a:r>
            <a:endParaRPr b="1"/>
          </a:p>
          <a:p>
            <a:pPr indent="-182880" lvl="0" marL="182880" rtl="0" algn="l">
              <a:spcBef>
                <a:spcPts val="480"/>
              </a:spcBef>
              <a:spcAft>
                <a:spcPts val="0"/>
              </a:spcAft>
              <a:buSzPts val="2040"/>
              <a:buChar char="•"/>
            </a:pPr>
            <a:r>
              <a:rPr b="1" lang="en-US"/>
              <a:t>সাক্ষ্য আইন, ১৮৭২</a:t>
            </a:r>
            <a:endParaRPr b="1"/>
          </a:p>
          <a:p>
            <a:pPr indent="-182880" lvl="0" marL="182880" rtl="0" algn="l">
              <a:spcBef>
                <a:spcPts val="480"/>
              </a:spcBef>
              <a:spcAft>
                <a:spcPts val="0"/>
              </a:spcAft>
              <a:buSzPts val="2040"/>
              <a:buChar char="•"/>
            </a:pPr>
            <a:r>
              <a:rPr b="1" lang="en-US"/>
              <a:t>সন্ত্রাসবিরোধী আইন(সংশোধনী), ২০১৩</a:t>
            </a:r>
            <a:endParaRPr b="1"/>
          </a:p>
          <a:p>
            <a:pPr indent="-182880" lvl="0" marL="182880" rtl="0" algn="l">
              <a:spcBef>
                <a:spcPts val="480"/>
              </a:spcBef>
              <a:spcAft>
                <a:spcPts val="0"/>
              </a:spcAft>
              <a:buSzPts val="2040"/>
              <a:buChar char="•"/>
            </a:pPr>
            <a:r>
              <a:rPr b="1" lang="en-US"/>
              <a:t>ডিজিটাল নিরাপত্তা আইন,২০১৮</a:t>
            </a:r>
            <a:endParaRPr b="1"/>
          </a:p>
          <a:p>
            <a:pPr indent="-150495" lvl="0" marL="182880" rtl="0" algn="l">
              <a:spcBef>
                <a:spcPts val="480"/>
              </a:spcBef>
              <a:spcAft>
                <a:spcPts val="0"/>
              </a:spcAft>
              <a:buSzPts val="1530"/>
              <a:buChar char="•"/>
            </a:pPr>
            <a:r>
              <a:t/>
            </a:r>
            <a:endParaRPr b="1"/>
          </a:p>
          <a:p>
            <a:pPr indent="-53339" lvl="0" marL="182880" rtl="0" algn="l">
              <a:spcBef>
                <a:spcPts val="480"/>
              </a:spcBef>
              <a:spcAft>
                <a:spcPts val="0"/>
              </a:spcAft>
              <a:buSzPts val="2040"/>
              <a:buNone/>
            </a:pPr>
            <a:r>
              <a:t/>
            </a:r>
            <a:endParaRPr b="1">
              <a:latin typeface="Arial"/>
              <a:ea typeface="Arial"/>
              <a:cs typeface="Arial"/>
              <a:sym typeface="Arial"/>
            </a:endParaRPr>
          </a:p>
          <a:p>
            <a:pPr indent="-53339" lvl="0" marL="182880" rtl="0" algn="l">
              <a:spcBef>
                <a:spcPts val="480"/>
              </a:spcBef>
              <a:spcAft>
                <a:spcPts val="0"/>
              </a:spcAft>
              <a:buSzPts val="2040"/>
              <a:buNone/>
            </a:pPr>
            <a:r>
              <a:t/>
            </a:r>
            <a:endParaRPr b="1">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